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1"/>
  </p:notesMasterIdLst>
  <p:sldIdLst>
    <p:sldId id="258" r:id="rId3"/>
    <p:sldId id="283" r:id="rId4"/>
    <p:sldId id="313" r:id="rId5"/>
    <p:sldId id="314" r:id="rId6"/>
    <p:sldId id="315" r:id="rId7"/>
    <p:sldId id="316" r:id="rId8"/>
    <p:sldId id="317" r:id="rId9"/>
    <p:sldId id="318" r:id="rId10"/>
    <p:sldId id="319" r:id="rId11"/>
    <p:sldId id="320" r:id="rId12"/>
    <p:sldId id="321" r:id="rId13"/>
    <p:sldId id="322" r:id="rId14"/>
    <p:sldId id="323" r:id="rId15"/>
    <p:sldId id="324" r:id="rId16"/>
    <p:sldId id="325" r:id="rId17"/>
    <p:sldId id="326" r:id="rId18"/>
    <p:sldId id="327" r:id="rId19"/>
    <p:sldId id="328" r:id="rId2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4061"/>
    <a:srgbClr val="A58469"/>
    <a:srgbClr val="F05120"/>
    <a:srgbClr val="005C4A"/>
    <a:srgbClr val="EFCACA"/>
    <a:srgbClr val="579488"/>
    <a:srgbClr val="9DD526"/>
    <a:srgbClr val="FB3803"/>
    <a:srgbClr val="EF5361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61" autoAdjust="0"/>
    <p:restoredTop sz="94590" autoAdjust="0"/>
  </p:normalViewPr>
  <p:slideViewPr>
    <p:cSldViewPr>
      <p:cViewPr varScale="1">
        <p:scale>
          <a:sx n="94" d="100"/>
          <a:sy n="94" d="100"/>
        </p:scale>
        <p:origin x="-792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B6CB9-FC61-42C7-AB0E-E239B60C3C51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EA237-A359-4CC0-951A-F3A14D13D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90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Teks</a:t>
            </a:r>
            <a:r>
              <a:rPr lang="en-US" dirty="0"/>
              <a:t> </a:t>
            </a:r>
            <a:r>
              <a:rPr lang="en-US" dirty="0" err="1"/>
              <a:t>warna</a:t>
            </a:r>
            <a:r>
              <a:rPr lang="en-US" dirty="0"/>
              <a:t> “PAI” </a:t>
            </a:r>
            <a:r>
              <a:rPr lang="en-US" dirty="0" err="1"/>
              <a:t>diubah</a:t>
            </a:r>
            <a:r>
              <a:rPr lang="en-US" baseline="0" dirty="0"/>
              <a:t> </a:t>
            </a:r>
            <a:r>
              <a:rPr lang="en-US" baseline="0" dirty="0" err="1"/>
              <a:t>sesuai</a:t>
            </a:r>
            <a:r>
              <a:rPr lang="en-US" baseline="0" dirty="0"/>
              <a:t> cover </a:t>
            </a:r>
            <a:r>
              <a:rPr lang="en-US" baseline="0" dirty="0" err="1"/>
              <a:t>dan</a:t>
            </a:r>
            <a:r>
              <a:rPr lang="en-US" baseline="0" dirty="0"/>
              <a:t> </a:t>
            </a:r>
            <a:r>
              <a:rPr lang="en-US" baseline="0" dirty="0" err="1"/>
              <a:t>tingkat</a:t>
            </a:r>
            <a:r>
              <a:rPr lang="en-US" baseline="0" dirty="0"/>
              <a:t> </a:t>
            </a:r>
            <a:r>
              <a:rPr lang="en-US" baseline="0" dirty="0" err="1"/>
              <a:t>kelas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38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557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99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80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3962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203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5F550FB-E1D1-6EED-9D3A-55FAAE9AB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52AD586-039C-FC44-049A-AE5503A869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3E39AD4-9347-F66A-1F0E-9C8EBDA44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5213A-4ED7-47A6-A565-1B82D2F9D783}" type="datetimeFigureOut">
              <a:rPr lang="en-ID" smtClean="0"/>
              <a:t>7/15/2022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79D4DF8-1FCE-A408-1E82-DC3C4444C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741B17C-D084-9901-5B62-1AC9FEFE5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3D877-703A-458F-8A92-9E00601063F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12710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789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780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729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181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278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69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781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003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325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0"/>
            <a:ext cx="9141714" cy="5143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image" Target="../media/image310.png"/><Relationship Id="rId7" Type="http://schemas.openxmlformats.org/officeDocument/2006/relationships/image" Target="../media/image35.png"/><Relationship Id="rId2" Type="http://schemas.openxmlformats.org/officeDocument/2006/relationships/image" Target="../media/image30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20.png"/><Relationship Id="rId5" Type="http://schemas.openxmlformats.org/officeDocument/2006/relationships/image" Target="../media/image250.png"/><Relationship Id="rId10" Type="http://schemas.openxmlformats.org/officeDocument/2006/relationships/image" Target="../media/image38.png"/><Relationship Id="rId4" Type="http://schemas.openxmlformats.org/officeDocument/2006/relationships/image" Target="../media/image240.png"/><Relationship Id="rId9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0.png"/><Relationship Id="rId7" Type="http://schemas.openxmlformats.org/officeDocument/2006/relationships/image" Target="../media/image4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3.png"/><Relationship Id="rId11" Type="http://schemas.openxmlformats.org/officeDocument/2006/relationships/image" Target="../media/image46.png"/><Relationship Id="rId5" Type="http://schemas.openxmlformats.org/officeDocument/2006/relationships/image" Target="../media/image410.png"/><Relationship Id="rId10" Type="http://schemas.openxmlformats.org/officeDocument/2006/relationships/image" Target="../media/image42.png"/><Relationship Id="rId9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62.png"/><Relationship Id="rId3" Type="http://schemas.openxmlformats.org/officeDocument/2006/relationships/image" Target="../media/image460.png"/><Relationship Id="rId7" Type="http://schemas.openxmlformats.org/officeDocument/2006/relationships/image" Target="../media/image53.png"/><Relationship Id="rId12" Type="http://schemas.openxmlformats.org/officeDocument/2006/relationships/image" Target="../media/image60.png"/><Relationship Id="rId17" Type="http://schemas.openxmlformats.org/officeDocument/2006/relationships/image" Target="../media/image51.png"/><Relationship Id="rId2" Type="http://schemas.openxmlformats.org/officeDocument/2006/relationships/image" Target="../media/image6.png"/><Relationship Id="rId16" Type="http://schemas.openxmlformats.org/officeDocument/2006/relationships/image" Target="../media/image5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2.png"/><Relationship Id="rId11" Type="http://schemas.openxmlformats.org/officeDocument/2006/relationships/image" Target="../media/image57.png"/><Relationship Id="rId5" Type="http://schemas.openxmlformats.org/officeDocument/2006/relationships/image" Target="../media/image48.png"/><Relationship Id="rId15" Type="http://schemas.openxmlformats.org/officeDocument/2006/relationships/image" Target="../media/image49.png"/><Relationship Id="rId10" Type="http://schemas.openxmlformats.org/officeDocument/2006/relationships/image" Target="../media/image56.png"/><Relationship Id="rId4" Type="http://schemas.openxmlformats.org/officeDocument/2006/relationships/image" Target="../media/image47.png"/><Relationship Id="rId9" Type="http://schemas.openxmlformats.org/officeDocument/2006/relationships/image" Target="../media/image55.png"/><Relationship Id="rId14" Type="http://schemas.openxmlformats.org/officeDocument/2006/relationships/image" Target="../media/image6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13" Type="http://schemas.openxmlformats.org/officeDocument/2006/relationships/image" Target="../media/image63.png"/><Relationship Id="rId3" Type="http://schemas.openxmlformats.org/officeDocument/2006/relationships/image" Target="../media/image47.png"/><Relationship Id="rId7" Type="http://schemas.openxmlformats.org/officeDocument/2006/relationships/image" Target="../media/image54.png"/><Relationship Id="rId12" Type="http://schemas.openxmlformats.org/officeDocument/2006/relationships/image" Target="../media/image62.png"/><Relationship Id="rId2" Type="http://schemas.openxmlformats.org/officeDocument/2006/relationships/image" Target="../media/image46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3.png"/><Relationship Id="rId11" Type="http://schemas.openxmlformats.org/officeDocument/2006/relationships/image" Target="../media/image60.png"/><Relationship Id="rId5" Type="http://schemas.openxmlformats.org/officeDocument/2006/relationships/image" Target="../media/image52.png"/><Relationship Id="rId15" Type="http://schemas.openxmlformats.org/officeDocument/2006/relationships/image" Target="../media/image59.png"/><Relationship Id="rId10" Type="http://schemas.openxmlformats.org/officeDocument/2006/relationships/image" Target="../media/image57.png"/><Relationship Id="rId4" Type="http://schemas.openxmlformats.org/officeDocument/2006/relationships/image" Target="../media/image48.png"/><Relationship Id="rId9" Type="http://schemas.openxmlformats.org/officeDocument/2006/relationships/image" Target="../media/image67.png"/><Relationship Id="rId14" Type="http://schemas.openxmlformats.org/officeDocument/2006/relationships/image" Target="../media/image5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7" Type="http://schemas.openxmlformats.org/officeDocument/2006/relationships/image" Target="../media/image7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5.png"/><Relationship Id="rId7" Type="http://schemas.openxmlformats.org/officeDocument/2006/relationships/image" Target="../media/image7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7.png"/><Relationship Id="rId11" Type="http://schemas.openxmlformats.org/officeDocument/2006/relationships/image" Target="../media/image80.png"/><Relationship Id="rId5" Type="http://schemas.openxmlformats.org/officeDocument/2006/relationships/image" Target="../media/image76.png"/><Relationship Id="rId10" Type="http://schemas.openxmlformats.org/officeDocument/2006/relationships/image" Target="../media/image63.png"/><Relationship Id="rId4" Type="http://schemas.openxmlformats.org/officeDocument/2006/relationships/image" Target="../media/image74.png"/><Relationship Id="rId9" Type="http://schemas.openxmlformats.org/officeDocument/2006/relationships/image" Target="../media/image7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79.png"/><Relationship Id="rId3" Type="http://schemas.openxmlformats.org/officeDocument/2006/relationships/image" Target="../media/image460.png"/><Relationship Id="rId7" Type="http://schemas.openxmlformats.org/officeDocument/2006/relationships/image" Target="../media/image53.png"/><Relationship Id="rId12" Type="http://schemas.openxmlformats.org/officeDocument/2006/relationships/image" Target="../media/image60.png"/><Relationship Id="rId2" Type="http://schemas.openxmlformats.org/officeDocument/2006/relationships/image" Target="../media/image68.png"/><Relationship Id="rId16" Type="http://schemas.openxmlformats.org/officeDocument/2006/relationships/image" Target="../media/image2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50.png"/><Relationship Id="rId11" Type="http://schemas.openxmlformats.org/officeDocument/2006/relationships/image" Target="../media/image660.png"/><Relationship Id="rId5" Type="http://schemas.openxmlformats.org/officeDocument/2006/relationships/image" Target="../media/image48.png"/><Relationship Id="rId15" Type="http://schemas.openxmlformats.org/officeDocument/2006/relationships/image" Target="../media/image25.emf"/><Relationship Id="rId10" Type="http://schemas.openxmlformats.org/officeDocument/2006/relationships/image" Target="../media/image67.png"/><Relationship Id="rId4" Type="http://schemas.openxmlformats.org/officeDocument/2006/relationships/image" Target="../media/image47.png"/><Relationship Id="rId9" Type="http://schemas.openxmlformats.org/officeDocument/2006/relationships/image" Target="../media/image64.png"/><Relationship Id="rId14" Type="http://schemas.openxmlformats.org/officeDocument/2006/relationships/image" Target="../media/image6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0.png"/><Relationship Id="rId13" Type="http://schemas.openxmlformats.org/officeDocument/2006/relationships/image" Target="../media/image86.png"/><Relationship Id="rId3" Type="http://schemas.openxmlformats.org/officeDocument/2006/relationships/image" Target="../media/image520.png"/><Relationship Id="rId7" Type="http://schemas.openxmlformats.org/officeDocument/2006/relationships/image" Target="../media/image82.png"/><Relationship Id="rId12" Type="http://schemas.openxmlformats.org/officeDocument/2006/relationships/image" Target="../media/image85.png"/><Relationship Id="rId17" Type="http://schemas.openxmlformats.org/officeDocument/2006/relationships/image" Target="../media/image69.png"/><Relationship Id="rId16" Type="http://schemas.openxmlformats.org/officeDocument/2006/relationships/image" Target="../media/image86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80.png"/><Relationship Id="rId11" Type="http://schemas.openxmlformats.org/officeDocument/2006/relationships/image" Target="../media/image84.png"/><Relationship Id="rId5" Type="http://schemas.openxmlformats.org/officeDocument/2006/relationships/image" Target="../media/image250.png"/><Relationship Id="rId15" Type="http://schemas.openxmlformats.org/officeDocument/2006/relationships/image" Target="../media/image850.png"/><Relationship Id="rId10" Type="http://schemas.openxmlformats.org/officeDocument/2006/relationships/image" Target="../media/image83.png"/><Relationship Id="rId4" Type="http://schemas.openxmlformats.org/officeDocument/2006/relationships/image" Target="../media/image240.png"/><Relationship Id="rId9" Type="http://schemas.openxmlformats.org/officeDocument/2006/relationships/image" Target="../media/image81.png"/><Relationship Id="rId14" Type="http://schemas.openxmlformats.org/officeDocument/2006/relationships/image" Target="../media/image8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12.png"/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tm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tmp"/><Relationship Id="rId5" Type="http://schemas.openxmlformats.org/officeDocument/2006/relationships/image" Target="../media/image16.png"/><Relationship Id="rId4" Type="http://schemas.openxmlformats.org/officeDocument/2006/relationships/image" Target="../media/image14.tm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tmp"/><Relationship Id="rId3" Type="http://schemas.openxmlformats.org/officeDocument/2006/relationships/image" Target="../media/image20.png"/><Relationship Id="rId7" Type="http://schemas.microsoft.com/office/2007/relationships/hdphoto" Target="../media/hdphoto2.wdp"/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png"/><Relationship Id="rId5" Type="http://schemas.microsoft.com/office/2007/relationships/hdphoto" Target="../media/hdphoto1.wdp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tmp"/><Relationship Id="rId1" Type="http://schemas.openxmlformats.org/officeDocument/2006/relationships/slideLayout" Target="../slideLayouts/slideLayout8.xml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1.pn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20.png"/><Relationship Id="rId18" Type="http://schemas.openxmlformats.org/officeDocument/2006/relationships/image" Target="../media/image270.png"/><Relationship Id="rId3" Type="http://schemas.openxmlformats.org/officeDocument/2006/relationships/image" Target="../media/image24.png"/><Relationship Id="rId12" Type="http://schemas.openxmlformats.org/officeDocument/2006/relationships/image" Target="../media/image61.png"/><Relationship Id="rId17" Type="http://schemas.openxmlformats.org/officeDocument/2006/relationships/image" Target="../media/image260.png"/><Relationship Id="rId2" Type="http://schemas.openxmlformats.org/officeDocument/2006/relationships/image" Target="../media/image6.png"/><Relationship Id="rId16" Type="http://schemas.openxmlformats.org/officeDocument/2006/relationships/image" Target="../media/image250.png"/><Relationship Id="rId20" Type="http://schemas.openxmlformats.org/officeDocument/2006/relationships/image" Target="../media/image34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2.png"/><Relationship Id="rId15" Type="http://schemas.openxmlformats.org/officeDocument/2006/relationships/image" Target="../media/image240.png"/><Relationship Id="rId19" Type="http://schemas.openxmlformats.org/officeDocument/2006/relationships/image" Target="../media/image280.png"/><Relationship Id="rId4" Type="http://schemas.openxmlformats.org/officeDocument/2006/relationships/image" Target="../media/image31.png"/><Relationship Id="rId14" Type="http://schemas.openxmlformats.org/officeDocument/2006/relationships/image" Target="../media/image2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" y="0"/>
            <a:ext cx="9132965" cy="5143500"/>
          </a:xfrm>
          <a:prstGeom prst="rect">
            <a:avLst/>
          </a:prstGeom>
        </p:spPr>
      </p:pic>
      <p:cxnSp>
        <p:nvCxnSpPr>
          <p:cNvPr id="9" name="直線コネクタ 9"/>
          <p:cNvCxnSpPr/>
          <p:nvPr/>
        </p:nvCxnSpPr>
        <p:spPr>
          <a:xfrm>
            <a:off x="3810025" y="2876550"/>
            <a:ext cx="4495775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3520978" y="1194343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827159" y="2977351"/>
            <a:ext cx="2461508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SMP/MTs KELAS VII</a:t>
            </a:r>
            <a:endParaRPr lang="id-ID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Cube 12"/>
          <p:cNvSpPr/>
          <p:nvPr/>
        </p:nvSpPr>
        <p:spPr>
          <a:xfrm>
            <a:off x="1251549" y="895351"/>
            <a:ext cx="2269429" cy="2971800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3657600" y="1876747"/>
            <a:ext cx="4495775" cy="718215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3200" b="1" dirty="0">
                <a:solidFill>
                  <a:srgbClr val="F05120"/>
                </a:solidFill>
                <a:cs typeface="Arial" pitchFamily="34" charset="0"/>
              </a:rPr>
              <a:t>MATEMATIKA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243" y="976271"/>
            <a:ext cx="2154295" cy="2890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710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Single Corner Rectangle 37">
            <a:extLst>
              <a:ext uri="{FF2B5EF4-FFF2-40B4-BE49-F238E27FC236}">
                <a16:creationId xmlns:a16="http://schemas.microsoft.com/office/drawing/2014/main" xmlns="" id="{C706C0E9-CD8A-9497-93EC-D18C358AC5A9}"/>
              </a:ext>
            </a:extLst>
          </p:cNvPr>
          <p:cNvSpPr/>
          <p:nvPr/>
        </p:nvSpPr>
        <p:spPr>
          <a:xfrm>
            <a:off x="304800" y="133350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bg1"/>
                </a:solidFill>
                <a:latin typeface="Arial Black" pitchFamily="34" charset="0"/>
              </a:rPr>
              <a:t> 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478705" y="482083"/>
            <a:ext cx="3293196" cy="1446309"/>
            <a:chOff x="478705" y="482083"/>
            <a:chExt cx="3293196" cy="1446309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xmlns="" id="{380E2A22-AFBA-4F1C-3A23-BB93DA97DE5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28675" y="1733550"/>
              <a:ext cx="2676525" cy="904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xmlns="" id="{ED4EF796-9F7D-D4A8-9E1F-46B1EA147C23}"/>
                </a:ext>
              </a:extLst>
            </p:cNvPr>
            <p:cNvCxnSpPr/>
            <p:nvPr/>
          </p:nvCxnSpPr>
          <p:spPr>
            <a:xfrm flipV="1">
              <a:off x="1676400" y="666750"/>
              <a:ext cx="1447800" cy="1066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Block Arc 6">
              <a:extLst>
                <a:ext uri="{FF2B5EF4-FFF2-40B4-BE49-F238E27FC236}">
                  <a16:creationId xmlns:a16="http://schemas.microsoft.com/office/drawing/2014/main" xmlns="" id="{66B11843-DA49-9D65-D3C9-989A885D29F4}"/>
                </a:ext>
              </a:extLst>
            </p:cNvPr>
            <p:cNvSpPr/>
            <p:nvPr/>
          </p:nvSpPr>
          <p:spPr>
            <a:xfrm rot="11728850">
              <a:off x="1851193" y="1412438"/>
              <a:ext cx="489122" cy="515954"/>
            </a:xfrm>
            <a:prstGeom prst="blockArc">
              <a:avLst>
                <a:gd name="adj1" fmla="val 4630992"/>
                <a:gd name="adj2" fmla="val 10769427"/>
                <a:gd name="adj3" fmla="val 657"/>
              </a:avLst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xmlns="" id="{90EDA645-39C1-156F-03B9-204B8CFE411C}"/>
                    </a:ext>
                  </a:extLst>
                </p:cNvPr>
                <p:cNvSpPr txBox="1"/>
                <p:nvPr/>
              </p:nvSpPr>
              <p:spPr>
                <a:xfrm>
                  <a:off x="2019300" y="1508206"/>
                  <a:ext cx="262892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45</m:t>
                        </m:r>
                        <m:r>
                          <a:rPr lang="en-ID" sz="1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°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90EDA645-39C1-156F-03B9-204B8CFE411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19300" y="1508206"/>
                  <a:ext cx="262892" cy="184666"/>
                </a:xfrm>
                <a:prstGeom prst="rect">
                  <a:avLst/>
                </a:prstGeom>
                <a:blipFill>
                  <a:blip r:embed="rId2"/>
                  <a:stretch>
                    <a:fillRect l="-13953" r="-13953" b="-645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xmlns="" id="{99706B32-DA65-E351-DD8C-390E6678D843}"/>
                    </a:ext>
                  </a:extLst>
                </p:cNvPr>
                <p:cNvSpPr txBox="1"/>
                <p:nvPr/>
              </p:nvSpPr>
              <p:spPr>
                <a:xfrm>
                  <a:off x="2837596" y="482083"/>
                  <a:ext cx="685800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99706B32-DA65-E351-DD8C-390E6678D84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37596" y="482083"/>
                  <a:ext cx="685800" cy="184666"/>
                </a:xfrm>
                <a:prstGeom prst="rect">
                  <a:avLst/>
                </a:prstGeom>
                <a:blipFill>
                  <a:blip r:embed="rId3"/>
                  <a:stretch>
                    <a:fillRect b="-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xmlns="" id="{C19A0A13-4470-6007-410D-609CDBCF5DAE}"/>
                    </a:ext>
                  </a:extLst>
                </p:cNvPr>
                <p:cNvSpPr txBox="1"/>
                <p:nvPr/>
              </p:nvSpPr>
              <p:spPr>
                <a:xfrm>
                  <a:off x="3496972" y="1634679"/>
                  <a:ext cx="274929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C19A0A13-4470-6007-410D-609CDBCF5DA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96972" y="1634679"/>
                  <a:ext cx="274929" cy="184666"/>
                </a:xfrm>
                <a:prstGeom prst="rect">
                  <a:avLst/>
                </a:prstGeom>
                <a:blipFill>
                  <a:blip r:embed="rId4"/>
                  <a:stretch>
                    <a:fillRect b="-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xmlns="" id="{D528EA65-94E3-7460-0F6D-F59E37878182}"/>
                    </a:ext>
                  </a:extLst>
                </p:cNvPr>
                <p:cNvSpPr txBox="1"/>
                <p:nvPr/>
              </p:nvSpPr>
              <p:spPr>
                <a:xfrm flipH="1">
                  <a:off x="1388733" y="1742598"/>
                  <a:ext cx="457200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D528EA65-94E3-7460-0F6D-F59E3787818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1388733" y="1742598"/>
                  <a:ext cx="457200" cy="184666"/>
                </a:xfrm>
                <a:prstGeom prst="rect">
                  <a:avLst/>
                </a:prstGeom>
                <a:blipFill>
                  <a:blip r:embed="rId5"/>
                  <a:stretch>
                    <a:fillRect b="-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xmlns="" id="{54FEB041-70A8-2521-670F-94974EF52BFA}"/>
                    </a:ext>
                  </a:extLst>
                </p:cNvPr>
                <p:cNvSpPr txBox="1"/>
                <p:nvPr/>
              </p:nvSpPr>
              <p:spPr>
                <a:xfrm>
                  <a:off x="478705" y="1742858"/>
                  <a:ext cx="685800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54FEB041-70A8-2521-670F-94974EF52BF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8705" y="1742858"/>
                  <a:ext cx="685800" cy="184666"/>
                </a:xfrm>
                <a:prstGeom prst="rect">
                  <a:avLst/>
                </a:prstGeom>
                <a:blipFill>
                  <a:blip r:embed="rId6"/>
                  <a:stretch>
                    <a:fillRect b="-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xmlns="" id="{283187F9-EEE5-CD9E-525E-D38E035354D4}"/>
                  </a:ext>
                </a:extLst>
              </p:cNvPr>
              <p:cNvSpPr txBox="1"/>
              <p:nvPr/>
            </p:nvSpPr>
            <p:spPr>
              <a:xfrm>
                <a:off x="304800" y="2011108"/>
                <a:ext cx="533400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Diketahui </a:t>
                </a:r>
                <a14:m>
                  <m:oMath xmlns:m="http://schemas.openxmlformats.org/officeDocument/2006/math">
                    <m:r>
                      <a:rPr lang="en-ID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𝐴𝐵𝐶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=45°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Jika </a:t>
                </a:r>
                <a:r>
                  <a:rPr lang="en-ID" sz="16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garis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lurus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hitung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𝐶𝐵𝐷</m:t>
                    </m:r>
                  </m:oMath>
                </a14:m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Jawab:</a:t>
                </a: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83187F9-EEE5-CD9E-525E-D38E035354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2011108"/>
                <a:ext cx="5334000" cy="830997"/>
              </a:xfrm>
              <a:prstGeom prst="rect">
                <a:avLst/>
              </a:prstGeom>
              <a:blipFill>
                <a:blip r:embed="rId7"/>
                <a:stretch>
                  <a:fillRect l="-571" t="-2206" b="-88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69590" y="-996732"/>
            <a:ext cx="4961078" cy="718523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1" y="4668012"/>
            <a:ext cx="9144000" cy="47548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838200" y="3000844"/>
                <a:ext cx="4572000" cy="92333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/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Karena AD garis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lurus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r>
                      <a:rPr lang="en-ID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𝐴𝐵𝐷</m:t>
                    </m:r>
                    <m:r>
                      <a:rPr lang="en-ID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=180°</m:t>
                    </m:r>
                  </m:oMath>
                </a14:m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Oleh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karena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itu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</a:p>
              <a:p>
                <a:pPr algn="ctr"/>
                <a14:m>
                  <m:oMath xmlns:m="http://schemas.openxmlformats.org/officeDocument/2006/math">
                    <m:r>
                      <a:rPr lang="en-ID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r>
                      <a:rPr lang="en-ID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𝐶𝐵𝐷</m:t>
                    </m:r>
                    <m:r>
                      <a:rPr lang="en-ID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=180°−45°=135°</m:t>
                    </m:r>
                  </m:oMath>
                </a14:m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3000844"/>
                <a:ext cx="4572000" cy="923330"/>
              </a:xfrm>
              <a:prstGeom prst="rect">
                <a:avLst/>
              </a:prstGeom>
              <a:blipFill>
                <a:blip r:embed="rId10"/>
                <a:stretch>
                  <a:fillRect t="-3289" b="-9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1908502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8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3F6457FA-B689-F4C9-6840-13B5EF2424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33350"/>
            <a:ext cx="4419599" cy="61149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C17E6A9-2AF6-F463-68E1-91785EB364EE}"/>
              </a:ext>
            </a:extLst>
          </p:cNvPr>
          <p:cNvSpPr txBox="1"/>
          <p:nvPr/>
        </p:nvSpPr>
        <p:spPr>
          <a:xfrm>
            <a:off x="289560" y="187025"/>
            <a:ext cx="428243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Sudut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sebagai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Ukuran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Perputaran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990600" y="2501391"/>
            <a:ext cx="1447800" cy="611491"/>
            <a:chOff x="152400" y="2341258"/>
            <a:chExt cx="1447800" cy="611491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xmlns="" id="{76DBBC65-E1F8-EB49-8B25-D23D0ED53E32}"/>
                </a:ext>
              </a:extLst>
            </p:cNvPr>
            <p:cNvCxnSpPr/>
            <p:nvPr/>
          </p:nvCxnSpPr>
          <p:spPr>
            <a:xfrm>
              <a:off x="152400" y="2649836"/>
              <a:ext cx="14478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xmlns="" id="{D132EE55-4F6D-AEC2-50EB-12B5B600FA63}"/>
                </a:ext>
              </a:extLst>
            </p:cNvPr>
            <p:cNvSpPr/>
            <p:nvPr/>
          </p:nvSpPr>
          <p:spPr>
            <a:xfrm>
              <a:off x="380999" y="2341258"/>
              <a:ext cx="762000" cy="611491"/>
            </a:xfrm>
            <a:prstGeom prst="ellipse">
              <a:avLst/>
            </a:prstGeom>
            <a:noFill/>
            <a:ln w="3175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xmlns="" id="{B3D1FFE4-98B2-C2B5-6B4F-FCD80438F3B0}"/>
                  </a:ext>
                </a:extLst>
              </p:cNvPr>
              <p:cNvSpPr txBox="1"/>
              <p:nvPr/>
            </p:nvSpPr>
            <p:spPr>
              <a:xfrm>
                <a:off x="838200" y="3082906"/>
                <a:ext cx="192023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putaran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b="0" i="0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360°</m:t>
                    </m:r>
                  </m:oMath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3D1FFE4-98B2-C2B5-6B4F-FCD80438F3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3082906"/>
                <a:ext cx="1920239" cy="338554"/>
              </a:xfrm>
              <a:prstGeom prst="rect">
                <a:avLst/>
              </a:prstGeom>
              <a:blipFill>
                <a:blip r:embed="rId3"/>
                <a:stretch>
                  <a:fillRect l="-1911" t="-5455" b="-2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 4"/>
          <p:cNvGrpSpPr/>
          <p:nvPr/>
        </p:nvGrpSpPr>
        <p:grpSpPr>
          <a:xfrm>
            <a:off x="3047999" y="2165379"/>
            <a:ext cx="1828801" cy="795104"/>
            <a:chOff x="2209799" y="2005246"/>
            <a:chExt cx="1828801" cy="795104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xmlns="" id="{6E357061-495D-2F34-A91F-D31BD615E0D6}"/>
                </a:ext>
              </a:extLst>
            </p:cNvPr>
            <p:cNvCxnSpPr/>
            <p:nvPr/>
          </p:nvCxnSpPr>
          <p:spPr>
            <a:xfrm>
              <a:off x="2209799" y="2647003"/>
              <a:ext cx="182880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Arrow: Curved Right 13">
              <a:extLst>
                <a:ext uri="{FF2B5EF4-FFF2-40B4-BE49-F238E27FC236}">
                  <a16:creationId xmlns:a16="http://schemas.microsoft.com/office/drawing/2014/main" xmlns="" id="{BA784C4F-B3AE-9B27-23A3-9207ED0E8803}"/>
                </a:ext>
              </a:extLst>
            </p:cNvPr>
            <p:cNvSpPr/>
            <p:nvPr/>
          </p:nvSpPr>
          <p:spPr>
            <a:xfrm rot="5400000">
              <a:off x="2983633" y="2177024"/>
              <a:ext cx="305745" cy="634214"/>
            </a:xfrm>
            <a:prstGeom prst="curvedRightArrow">
              <a:avLst>
                <a:gd name="adj1" fmla="val 0"/>
                <a:gd name="adj2" fmla="val 20826"/>
                <a:gd name="adj3" fmla="val 13806"/>
              </a:avLst>
            </a:prstGeom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xmlns="" id="{66552071-D871-E800-F947-E9E555E13D55}"/>
                    </a:ext>
                  </a:extLst>
                </p:cNvPr>
                <p:cNvSpPr txBox="1"/>
                <p:nvPr/>
              </p:nvSpPr>
              <p:spPr>
                <a:xfrm>
                  <a:off x="2971800" y="2523351"/>
                  <a:ext cx="325272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i="1" smtClean="0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</m:t>
                        </m:r>
                      </m:oMath>
                    </m:oMathPara>
                  </a14:m>
                  <a:endParaRPr lang="en-ID" dirty="0"/>
                </a:p>
              </p:txBody>
            </p:sp>
          </mc:Choice>
          <mc:Fallback xmlns="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66552071-D871-E800-F947-E9E555E13D5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71800" y="2523351"/>
                  <a:ext cx="325272" cy="276999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xmlns="" id="{4EB55495-9304-92E5-5DEB-E5B25ECE0B70}"/>
                    </a:ext>
                  </a:extLst>
                </p:cNvPr>
                <p:cNvSpPr txBox="1"/>
                <p:nvPr/>
              </p:nvSpPr>
              <p:spPr>
                <a:xfrm>
                  <a:off x="2794780" y="2005246"/>
                  <a:ext cx="658835" cy="30418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en-ID" sz="1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a14:m>
                  <a:r>
                    <a:rPr lang="en-ID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putaran</a:t>
                  </a:r>
                </a:p>
              </p:txBody>
            </p:sp>
          </mc:Choice>
          <mc:Fallback xmlns="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4EB55495-9304-92E5-5DEB-E5B25ECE0B7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94780" y="2005246"/>
                  <a:ext cx="658835" cy="304186"/>
                </a:xfrm>
                <a:prstGeom prst="rect">
                  <a:avLst/>
                </a:prstGeom>
                <a:blipFill>
                  <a:blip r:embed="rId6"/>
                  <a:stretch>
                    <a:fillRect l="-6422" t="-4000" r="-10092" b="-20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xmlns="" id="{11539FD6-D9C1-69D9-9E09-21CF9D740EED}"/>
                  </a:ext>
                </a:extLst>
              </p:cNvPr>
              <p:cNvSpPr txBox="1"/>
              <p:nvPr/>
            </p:nvSpPr>
            <p:spPr>
              <a:xfrm>
                <a:off x="3047999" y="3124440"/>
                <a:ext cx="1591781" cy="46102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ID" sz="1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ID" sz="1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ID" sz="1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ID" sz="1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360°=  180°</m:t>
                      </m:r>
                    </m:oMath>
                  </m:oMathPara>
                </a14:m>
                <a:endParaRPr lang="en-ID" sz="16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1539FD6-D9C1-69D9-9E09-21CF9D740E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7999" y="3124440"/>
                <a:ext cx="1591781" cy="46102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Group 6"/>
          <p:cNvGrpSpPr/>
          <p:nvPr/>
        </p:nvGrpSpPr>
        <p:grpSpPr>
          <a:xfrm>
            <a:off x="5790996" y="1960217"/>
            <a:ext cx="1524204" cy="1076466"/>
            <a:chOff x="4952796" y="1800084"/>
            <a:chExt cx="1524204" cy="1076466"/>
          </a:xfrm>
        </p:grpSpPr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xmlns="" id="{CE8131F3-C911-CA96-A3C7-3DD38B970F4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53000" y="1800084"/>
              <a:ext cx="0" cy="107646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xmlns="" id="{5C9EC884-D916-AB76-8AF7-629A8DF89DB4}"/>
                </a:ext>
              </a:extLst>
            </p:cNvPr>
            <p:cNvCxnSpPr>
              <a:cxnSpLocks/>
            </p:cNvCxnSpPr>
            <p:nvPr/>
          </p:nvCxnSpPr>
          <p:spPr>
            <a:xfrm>
              <a:off x="4953000" y="2876550"/>
              <a:ext cx="15240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Arrow: Curved Right 24">
              <a:extLst>
                <a:ext uri="{FF2B5EF4-FFF2-40B4-BE49-F238E27FC236}">
                  <a16:creationId xmlns:a16="http://schemas.microsoft.com/office/drawing/2014/main" xmlns="" id="{59AB0A07-785D-4AC9-A9C8-44207926BE25}"/>
                </a:ext>
              </a:extLst>
            </p:cNvPr>
            <p:cNvSpPr/>
            <p:nvPr/>
          </p:nvSpPr>
          <p:spPr>
            <a:xfrm rot="7570857">
              <a:off x="5098096" y="2373118"/>
              <a:ext cx="228629" cy="519229"/>
            </a:xfrm>
            <a:prstGeom prst="curvedRightArrow">
              <a:avLst>
                <a:gd name="adj1" fmla="val 0"/>
                <a:gd name="adj2" fmla="val 20826"/>
                <a:gd name="adj3" fmla="val 13806"/>
              </a:avLst>
            </a:prstGeom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xmlns="" id="{079DD2D2-5EB2-3077-A484-E9FF475D2EF0}"/>
                    </a:ext>
                  </a:extLst>
                </p:cNvPr>
                <p:cNvSpPr txBox="1"/>
                <p:nvPr/>
              </p:nvSpPr>
              <p:spPr>
                <a:xfrm>
                  <a:off x="4999798" y="2618733"/>
                  <a:ext cx="306173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90</m:t>
                        </m:r>
                        <m:r>
                          <a:rPr lang="en-ID" sz="1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°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079DD2D2-5EB2-3077-A484-E9FF475D2EF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99798" y="2618733"/>
                  <a:ext cx="306173" cy="215444"/>
                </a:xfrm>
                <a:prstGeom prst="rect">
                  <a:avLst/>
                </a:prstGeom>
                <a:blipFill>
                  <a:blip r:embed="rId8"/>
                  <a:stretch>
                    <a:fillRect l="-14000" r="-12000"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xmlns="" id="{E5A3F387-4F2D-FC52-A332-6B2A332250C0}"/>
                    </a:ext>
                  </a:extLst>
                </p:cNvPr>
                <p:cNvSpPr txBox="1"/>
                <p:nvPr/>
              </p:nvSpPr>
              <p:spPr>
                <a:xfrm>
                  <a:off x="5583273" y="2146223"/>
                  <a:ext cx="658835" cy="30418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en-ID" sz="1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a14:m>
                  <a:r>
                    <a:rPr lang="en-ID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putaran</a:t>
                  </a:r>
                </a:p>
              </p:txBody>
            </p:sp>
          </mc:Choice>
          <mc:Fallback xmlns=""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E5A3F387-4F2D-FC52-A332-6B2A332250C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83273" y="2146223"/>
                  <a:ext cx="658835" cy="304186"/>
                </a:xfrm>
                <a:prstGeom prst="rect">
                  <a:avLst/>
                </a:prstGeom>
                <a:blipFill>
                  <a:blip r:embed="rId9"/>
                  <a:stretch>
                    <a:fillRect l="-6481" t="-4000" r="-11111" b="-20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xmlns="" id="{2070626E-9250-34CD-3B4C-CBA5125BE32A}"/>
                  </a:ext>
                </a:extLst>
              </p:cNvPr>
              <p:cNvSpPr txBox="1"/>
              <p:nvPr/>
            </p:nvSpPr>
            <p:spPr>
              <a:xfrm>
                <a:off x="5791200" y="3177526"/>
                <a:ext cx="1388201" cy="46102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ID" sz="1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ID" sz="1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ID" sz="16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ID" sz="1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360°=90°</m:t>
                      </m:r>
                    </m:oMath>
                  </m:oMathPara>
                </a14:m>
                <a:endParaRPr lang="en-ID" sz="1600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2070626E-9250-34CD-3B4C-CBA5125BE3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1200" y="3177526"/>
                <a:ext cx="1388201" cy="46102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: Rounded Corners 8">
                <a:extLst>
                  <a:ext uri="{FF2B5EF4-FFF2-40B4-BE49-F238E27FC236}">
                    <a16:creationId xmlns:a16="http://schemas.microsoft.com/office/drawing/2014/main" xmlns="" id="{A4AC9B98-1355-498C-A082-04391403BD33}"/>
                  </a:ext>
                </a:extLst>
              </p:cNvPr>
              <p:cNvSpPr/>
              <p:nvPr/>
            </p:nvSpPr>
            <p:spPr>
              <a:xfrm>
                <a:off x="1177027" y="1012410"/>
                <a:ext cx="5108446" cy="639098"/>
              </a:xfrm>
              <a:prstGeom prst="round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D" sz="1600" dirty="0" err="1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Besar</a:t>
                </a:r>
                <a:r>
                  <a:rPr lang="en-ID" sz="160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putaran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penuh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terhadap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sebuah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titik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360°</m:t>
                    </m:r>
                  </m:oMath>
                </a14:m>
                <a:r>
                  <a:rPr lang="en-ID" sz="1600" i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3" name="Rectangle: Rounded Corners 8">
                <a:extLst>
                  <a:ext uri="{FF2B5EF4-FFF2-40B4-BE49-F238E27FC236}">
                    <a16:creationId xmlns:a16="http://schemas.microsoft.com/office/drawing/2014/main" id="{A4AC9B98-1355-498C-A082-04391403BD3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7027" y="1012410"/>
                <a:ext cx="5108446" cy="639098"/>
              </a:xfrm>
              <a:prstGeom prst="round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00460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8" grpId="0"/>
      <p:bldP spid="28" grpId="0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5E8940A-841F-483D-44D4-9C5C3A2E80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" y="44938"/>
            <a:ext cx="4424604" cy="91250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1142487-ADA7-020F-5B03-9A7C652AB923}"/>
              </a:ext>
            </a:extLst>
          </p:cNvPr>
          <p:cNvSpPr txBox="1"/>
          <p:nvPr/>
        </p:nvSpPr>
        <p:spPr>
          <a:xfrm>
            <a:off x="457200" y="285750"/>
            <a:ext cx="3657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7.3 Nama </a:t>
            </a:r>
            <a:r>
              <a:rPr lang="en-US" sz="22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Posisi</a:t>
            </a:r>
            <a:r>
              <a:rPr lang="en-US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Dua</a:t>
            </a:r>
            <a:r>
              <a:rPr lang="en-US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Sudut</a:t>
            </a:r>
            <a:endParaRPr lang="en-US" sz="2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28600" y="1352550"/>
            <a:ext cx="2873728" cy="2209800"/>
            <a:chOff x="228600" y="1352550"/>
            <a:chExt cx="2873728" cy="2209800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xmlns="" id="{8ED8AB96-3BC6-5DE5-C159-EB47B0F424E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85800" y="1352550"/>
              <a:ext cx="1143000" cy="2209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xmlns="" id="{A0DF0866-8307-68B9-57DE-BE15D9B22242}"/>
                </a:ext>
              </a:extLst>
            </p:cNvPr>
            <p:cNvCxnSpPr/>
            <p:nvPr/>
          </p:nvCxnSpPr>
          <p:spPr>
            <a:xfrm>
              <a:off x="304800" y="1962150"/>
              <a:ext cx="25908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xmlns="" id="{01A7D63B-8319-788C-E0E0-E6C2F630139E}"/>
                </a:ext>
              </a:extLst>
            </p:cNvPr>
            <p:cNvCxnSpPr/>
            <p:nvPr/>
          </p:nvCxnSpPr>
          <p:spPr>
            <a:xfrm>
              <a:off x="228600" y="3028950"/>
              <a:ext cx="25146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xmlns="" id="{6D70A30E-B80E-45BF-DFF0-96A90C456970}"/>
                    </a:ext>
                  </a:extLst>
                </p:cNvPr>
                <p:cNvSpPr txBox="1"/>
                <p:nvPr/>
              </p:nvSpPr>
              <p:spPr>
                <a:xfrm>
                  <a:off x="1409700" y="1929884"/>
                  <a:ext cx="381000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6D70A30E-B80E-45BF-DFF0-96A90C45697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09700" y="1929884"/>
                  <a:ext cx="381000" cy="27699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xmlns="" id="{C1D9A402-BFB5-9076-6406-00FD9F970967}"/>
                    </a:ext>
                  </a:extLst>
                </p:cNvPr>
                <p:cNvSpPr txBox="1"/>
                <p:nvPr/>
              </p:nvSpPr>
              <p:spPr>
                <a:xfrm>
                  <a:off x="1238200" y="1761351"/>
                  <a:ext cx="342999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C1D9A402-BFB5-9076-6406-00FD9F97096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38200" y="1761351"/>
                  <a:ext cx="342999" cy="184666"/>
                </a:xfrm>
                <a:prstGeom prst="rect">
                  <a:avLst/>
                </a:prstGeom>
                <a:blipFill>
                  <a:blip r:embed="rId4"/>
                  <a:stretch>
                    <a:fillRect b="-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xmlns="" id="{B4B86EBF-7336-25DB-C14D-92E9F5F84702}"/>
                    </a:ext>
                  </a:extLst>
                </p:cNvPr>
                <p:cNvSpPr txBox="1"/>
                <p:nvPr/>
              </p:nvSpPr>
              <p:spPr>
                <a:xfrm>
                  <a:off x="1616428" y="1777484"/>
                  <a:ext cx="120226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B4B86EBF-7336-25DB-C14D-92E9F5F8470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16428" y="1777484"/>
                  <a:ext cx="120226" cy="184666"/>
                </a:xfrm>
                <a:prstGeom prst="rect">
                  <a:avLst/>
                </a:prstGeom>
                <a:blipFill>
                  <a:blip r:embed="rId5"/>
                  <a:stretch>
                    <a:fillRect l="-30000" r="-30000" b="-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xmlns="" id="{07802A76-1839-3C6A-CFD2-328DAEEFB29C}"/>
                    </a:ext>
                  </a:extLst>
                </p:cNvPr>
                <p:cNvSpPr txBox="1"/>
                <p:nvPr/>
              </p:nvSpPr>
              <p:spPr>
                <a:xfrm>
                  <a:off x="1324483" y="1962022"/>
                  <a:ext cx="120226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07802A76-1839-3C6A-CFD2-328DAEEFB29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24483" y="1962022"/>
                  <a:ext cx="120226" cy="184666"/>
                </a:xfrm>
                <a:prstGeom prst="rect">
                  <a:avLst/>
                </a:prstGeom>
                <a:blipFill>
                  <a:blip r:embed="rId6"/>
                  <a:stretch>
                    <a:fillRect l="-30000" r="-30000" b="-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xmlns="" id="{1CD7BD74-E8E3-D45D-895F-6AAFDC596EEF}"/>
                    </a:ext>
                  </a:extLst>
                </p:cNvPr>
                <p:cNvSpPr txBox="1"/>
                <p:nvPr/>
              </p:nvSpPr>
              <p:spPr>
                <a:xfrm>
                  <a:off x="694899" y="2841409"/>
                  <a:ext cx="304800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1CD7BD74-E8E3-D45D-895F-6AAFDC596EE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4899" y="2841409"/>
                  <a:ext cx="304800" cy="184666"/>
                </a:xfrm>
                <a:prstGeom prst="rect">
                  <a:avLst/>
                </a:prstGeom>
                <a:blipFill>
                  <a:blip r:embed="rId7"/>
                  <a:stretch>
                    <a:fillRect b="-10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xmlns="" id="{35FD9BBF-4DD0-FD53-DE48-F1140D5866B5}"/>
                    </a:ext>
                  </a:extLst>
                </p:cNvPr>
                <p:cNvSpPr txBox="1"/>
                <p:nvPr/>
              </p:nvSpPr>
              <p:spPr>
                <a:xfrm>
                  <a:off x="1013346" y="2858387"/>
                  <a:ext cx="228600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35FD9BBF-4DD0-FD53-DE48-F1140D5866B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13346" y="2858387"/>
                  <a:ext cx="228600" cy="184666"/>
                </a:xfrm>
                <a:prstGeom prst="rect">
                  <a:avLst/>
                </a:prstGeom>
                <a:blipFill>
                  <a:blip r:embed="rId8"/>
                  <a:stretch>
                    <a:fillRect b="-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xmlns="" id="{74BF6C9C-B892-E9A9-0657-067734A45FF2}"/>
                    </a:ext>
                  </a:extLst>
                </p:cNvPr>
                <p:cNvSpPr txBox="1"/>
                <p:nvPr/>
              </p:nvSpPr>
              <p:spPr>
                <a:xfrm>
                  <a:off x="953233" y="3032753"/>
                  <a:ext cx="120226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74BF6C9C-B892-E9A9-0657-067734A45FF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53233" y="3032753"/>
                  <a:ext cx="120226" cy="184666"/>
                </a:xfrm>
                <a:prstGeom prst="rect">
                  <a:avLst/>
                </a:prstGeom>
                <a:blipFill>
                  <a:blip r:embed="rId9"/>
                  <a:stretch>
                    <a:fillRect l="-30000" r="-30000" b="-322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xmlns="" id="{E89E8B90-2CC1-B13A-DEC9-0EA5BC081EB7}"/>
                    </a:ext>
                  </a:extLst>
                </p:cNvPr>
                <p:cNvSpPr txBox="1"/>
                <p:nvPr/>
              </p:nvSpPr>
              <p:spPr>
                <a:xfrm>
                  <a:off x="647245" y="3043053"/>
                  <a:ext cx="273026" cy="18663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E89E8B90-2CC1-B13A-DEC9-0EA5BC081EB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7245" y="3043053"/>
                  <a:ext cx="273026" cy="186639"/>
                </a:xfrm>
                <a:prstGeom prst="rect">
                  <a:avLst/>
                </a:prstGeom>
                <a:blipFill>
                  <a:blip r:embed="rId10"/>
                  <a:stretch>
                    <a:fillRect b="-322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xmlns="" id="{9B5FC7B5-9554-505E-792B-985E0D01E71A}"/>
                    </a:ext>
                  </a:extLst>
                </p:cNvPr>
                <p:cNvSpPr txBox="1"/>
                <p:nvPr/>
              </p:nvSpPr>
              <p:spPr>
                <a:xfrm>
                  <a:off x="849103" y="1498584"/>
                  <a:ext cx="48864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i="1" dirty="0" smtClean="0"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9B5FC7B5-9554-505E-792B-985E0D01E71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49103" y="1498584"/>
                  <a:ext cx="488641" cy="307777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xmlns="" id="{273412B8-D486-12A6-8DEE-47F6D92D3A16}"/>
                    </a:ext>
                  </a:extLst>
                </p:cNvPr>
                <p:cNvSpPr txBox="1"/>
                <p:nvPr/>
              </p:nvSpPr>
              <p:spPr>
                <a:xfrm>
                  <a:off x="296105" y="2673418"/>
                  <a:ext cx="488641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i="1" dirty="0" smtClean="0">
                            <a:latin typeface="Cambria Math" panose="02040503050406030204" pitchFamily="18" charset="0"/>
                          </a:rPr>
                          <m:t>𝐵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273412B8-D486-12A6-8DEE-47F6D92D3A1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6105" y="2673418"/>
                  <a:ext cx="488641" cy="307777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xmlns="" id="{3534FA74-3CC1-9752-43E7-7651FE3B6C38}"/>
                    </a:ext>
                  </a:extLst>
                </p:cNvPr>
                <p:cNvSpPr txBox="1"/>
                <p:nvPr/>
              </p:nvSpPr>
              <p:spPr>
                <a:xfrm>
                  <a:off x="2873728" y="1853684"/>
                  <a:ext cx="228600" cy="43088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</m:oMath>
                    </m:oMathPara>
                  </a14:m>
                  <a:endParaRPr lang="en-ID" sz="1400" b="0" dirty="0"/>
                </a:p>
                <a:p>
                  <a:endParaRPr lang="en-ID" sz="1400" dirty="0"/>
                </a:p>
              </p:txBody>
            </p:sp>
          </mc:Choice>
          <mc:Fallback xmlns="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3534FA74-3CC1-9752-43E7-7651FE3B6C3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73728" y="1853684"/>
                  <a:ext cx="228600" cy="430887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xmlns="" id="{40F88003-6AAC-87BD-65FB-600CFC59A6B2}"/>
                    </a:ext>
                  </a:extLst>
                </p:cNvPr>
                <p:cNvSpPr txBox="1"/>
                <p:nvPr/>
              </p:nvSpPr>
              <p:spPr>
                <a:xfrm>
                  <a:off x="2809124" y="2894171"/>
                  <a:ext cx="193836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40F88003-6AAC-87BD-65FB-600CFC59A6B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09124" y="2894171"/>
                  <a:ext cx="193836" cy="215444"/>
                </a:xfrm>
                <a:prstGeom prst="rect">
                  <a:avLst/>
                </a:prstGeom>
                <a:blipFill>
                  <a:blip r:embed="rId14"/>
                  <a:stretch>
                    <a:fillRect l="-15625" r="-625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xmlns="" id="{6C4A11BA-9E27-8CCC-F872-F2D5FB826BC9}"/>
              </a:ext>
            </a:extLst>
          </p:cNvPr>
          <p:cNvSpPr/>
          <p:nvPr/>
        </p:nvSpPr>
        <p:spPr>
          <a:xfrm>
            <a:off x="3505201" y="1241497"/>
            <a:ext cx="1504998" cy="48383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Sudut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Sehadap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0049CF46-656D-9C26-3524-39006FDA8BDD}"/>
                  </a:ext>
                </a:extLst>
              </p:cNvPr>
              <p:cNvSpPr txBox="1"/>
              <p:nvPr/>
            </p:nvSpPr>
            <p:spPr>
              <a:xfrm>
                <a:off x="6068079" y="1263794"/>
                <a:ext cx="260092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sSub>
                      <m:sSubPr>
                        <m:ctrlPr>
                          <a:rPr lang="en-ID" sz="1600" b="0" i="1" smtClean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sSub>
                      <m:sSubPr>
                        <m:ctrlPr>
                          <a:rPr lang="en-ID" sz="16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sub>
                    </m:sSub>
                  </m:oMath>
                </a14:m>
                <a:r>
                  <a:rPr lang="en-ID" sz="1600" i="1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,  </a:t>
                </a:r>
                <a14:m>
                  <m:oMath xmlns:m="http://schemas.openxmlformats.org/officeDocument/2006/math"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sSub>
                      <m:sSubPr>
                        <m:ctrlPr>
                          <a:rPr lang="en-ID" sz="16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ID" sz="16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sSub>
                      <m:sSubPr>
                        <m:ctrlPr>
                          <a:rPr lang="en-ID" sz="1600" i="1" smtClean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sub>
                    </m:sSub>
                    <m:r>
                      <a:rPr lang="en-US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sSub>
                      <m:sSubPr>
                        <m:ctrlPr>
                          <a:rPr lang="en-ID" sz="1600" b="0" i="1" smtClean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=∠</m:t>
                    </m:r>
                    <m:sSub>
                      <m:sSubPr>
                        <m:ctrlPr>
                          <a:rPr lang="en-ID" sz="16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sub>
                    </m:sSub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sSub>
                      <m:sSubPr>
                        <m:ctrlPr>
                          <a:rPr lang="en-ID" sz="16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ID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sSub>
                      <m:sSubPr>
                        <m:ctrlPr>
                          <a:rPr lang="en-ID" sz="16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</m:t>
                        </m:r>
                      </m:sub>
                    </m:sSub>
                  </m:oMath>
                </a14:m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049CF46-656D-9C26-3524-39006FDA8B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8079" y="1263794"/>
                <a:ext cx="2600922" cy="584775"/>
              </a:xfrm>
              <a:prstGeom prst="rect">
                <a:avLst/>
              </a:prstGeom>
              <a:blipFill>
                <a:blip r:embed="rId15"/>
                <a:stretch>
                  <a:fillRect t="-3125" b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xmlns="" id="{83BC1D3E-7F26-851C-7F0C-354966DCC2AF}"/>
              </a:ext>
            </a:extLst>
          </p:cNvPr>
          <p:cNvSpPr/>
          <p:nvPr/>
        </p:nvSpPr>
        <p:spPr>
          <a:xfrm>
            <a:off x="3482455" y="2267326"/>
            <a:ext cx="1504998" cy="60884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Sudut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Berseberangan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xmlns="" id="{24FF9D19-B04A-E65F-9A4A-AFE0242EA738}"/>
                  </a:ext>
                </a:extLst>
              </p:cNvPr>
              <p:cNvSpPr txBox="1"/>
              <p:nvPr/>
            </p:nvSpPr>
            <p:spPr>
              <a:xfrm>
                <a:off x="6073140" y="2334864"/>
                <a:ext cx="28194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sSub>
                      <m:sSubPr>
                        <m:ctrlPr>
                          <a:rPr lang="en-ID" sz="1600" b="0" i="1" smtClean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=∠</m:t>
                    </m:r>
                    <m:sSub>
                      <m:sSubPr>
                        <m:ctrlPr>
                          <a:rPr lang="en-ID" sz="16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sub>
                    </m:sSub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sSub>
                      <m:sSubPr>
                        <m:ctrlPr>
                          <a:rPr lang="en-ID" sz="16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ID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sSub>
                      <m:sSubPr>
                        <m:ctrlPr>
                          <a:rPr lang="en-ID" sz="16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sub>
                    </m:sSub>
                    <m:r>
                      <a:rPr lang="en-US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24FF9D19-B04A-E65F-9A4A-AFE0242EA7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3140" y="2334864"/>
                <a:ext cx="2819400" cy="338554"/>
              </a:xfrm>
              <a:prstGeom prst="rect">
                <a:avLst/>
              </a:prstGeom>
              <a:blipFill>
                <a:blip r:embed="rId16"/>
                <a:stretch>
                  <a:fillRect t="-5357" b="-21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xmlns="" id="{C992EB2F-8A61-66C7-6900-3509D74F7F2F}"/>
              </a:ext>
            </a:extLst>
          </p:cNvPr>
          <p:cNvSpPr/>
          <p:nvPr/>
        </p:nvSpPr>
        <p:spPr>
          <a:xfrm>
            <a:off x="3474827" y="3303561"/>
            <a:ext cx="1504998" cy="60884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Sudut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Luar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Berseberangan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xmlns="" id="{7A756B0C-5D56-93DA-0C23-5E8B142AA4E4}"/>
                  </a:ext>
                </a:extLst>
              </p:cNvPr>
              <p:cNvSpPr txBox="1"/>
              <p:nvPr/>
            </p:nvSpPr>
            <p:spPr>
              <a:xfrm>
                <a:off x="6057782" y="3393073"/>
                <a:ext cx="30480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sSub>
                      <m:sSubPr>
                        <m:ctrlPr>
                          <a:rPr lang="en-ID" sz="1600" b="0" i="1" smtClean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=∠</m:t>
                    </m:r>
                    <m:sSub>
                      <m:sSubPr>
                        <m:ctrlPr>
                          <a:rPr lang="en-ID" sz="16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</m:t>
                        </m:r>
                      </m:sub>
                    </m:sSub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sSub>
                      <m:sSubPr>
                        <m:ctrlPr>
                          <a:rPr lang="en-ID" sz="16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ID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sSub>
                      <m:sSubPr>
                        <m:ctrlPr>
                          <a:rPr lang="en-ID" sz="16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sub>
                    </m:sSub>
                  </m:oMath>
                </a14:m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7A756B0C-5D56-93DA-0C23-5E8B142AA4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7782" y="3393073"/>
                <a:ext cx="3048000" cy="338554"/>
              </a:xfrm>
              <a:prstGeom prst="rect">
                <a:avLst/>
              </a:prstGeom>
              <a:blipFill>
                <a:blip r:embed="rId17"/>
                <a:stretch>
                  <a:fillRect t="-5455" b="-2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Arrow: Left 76">
            <a:extLst>
              <a:ext uri="{FF2B5EF4-FFF2-40B4-BE49-F238E27FC236}">
                <a16:creationId xmlns:a16="http://schemas.microsoft.com/office/drawing/2014/main" xmlns="" id="{408FE787-F870-5AEF-27CF-9339ACC6FCA7}"/>
              </a:ext>
            </a:extLst>
          </p:cNvPr>
          <p:cNvSpPr/>
          <p:nvPr/>
        </p:nvSpPr>
        <p:spPr>
          <a:xfrm rot="10800000">
            <a:off x="5302725" y="3410216"/>
            <a:ext cx="509511" cy="304267"/>
          </a:xfrm>
          <a:prstGeom prst="leftArrow">
            <a:avLst>
              <a:gd name="adj1" fmla="val 50000"/>
              <a:gd name="adj2" fmla="val 110952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8" name="Arrow: Left 76">
            <a:extLst>
              <a:ext uri="{FF2B5EF4-FFF2-40B4-BE49-F238E27FC236}">
                <a16:creationId xmlns:a16="http://schemas.microsoft.com/office/drawing/2014/main" xmlns="" id="{408FE787-F870-5AEF-27CF-9339ACC6FCA7}"/>
              </a:ext>
            </a:extLst>
          </p:cNvPr>
          <p:cNvSpPr/>
          <p:nvPr/>
        </p:nvSpPr>
        <p:spPr>
          <a:xfrm rot="10800000">
            <a:off x="5302726" y="2301889"/>
            <a:ext cx="509511" cy="304267"/>
          </a:xfrm>
          <a:prstGeom prst="leftArrow">
            <a:avLst>
              <a:gd name="adj1" fmla="val 50000"/>
              <a:gd name="adj2" fmla="val 110952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9" name="Arrow: Left 76">
            <a:extLst>
              <a:ext uri="{FF2B5EF4-FFF2-40B4-BE49-F238E27FC236}">
                <a16:creationId xmlns:a16="http://schemas.microsoft.com/office/drawing/2014/main" xmlns="" id="{408FE787-F870-5AEF-27CF-9339ACC6FCA7}"/>
              </a:ext>
            </a:extLst>
          </p:cNvPr>
          <p:cNvSpPr/>
          <p:nvPr/>
        </p:nvSpPr>
        <p:spPr>
          <a:xfrm rot="10800000">
            <a:off x="5335029" y="1381750"/>
            <a:ext cx="509511" cy="304267"/>
          </a:xfrm>
          <a:prstGeom prst="leftArrow">
            <a:avLst>
              <a:gd name="adj1" fmla="val 50000"/>
              <a:gd name="adj2" fmla="val 110952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4014392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42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650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000"/>
                            </p:stCondLst>
                            <p:childTnLst>
                              <p:par>
                                <p:cTn id="4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7500"/>
                            </p:stCondLst>
                            <p:childTnLst>
                              <p:par>
                                <p:cTn id="4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4" grpId="0" animBg="1"/>
      <p:bldP spid="27" grpId="0"/>
      <p:bldP spid="28" grpId="0" animBg="1"/>
      <p:bldP spid="30" grpId="0"/>
      <p:bldP spid="32" grpId="0" animBg="1"/>
      <p:bldP spid="34" grpId="0"/>
      <p:bldP spid="37" grpId="0" animBg="1"/>
      <p:bldP spid="38" grpId="0" animBg="1"/>
      <p:bldP spid="3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303016" y="923118"/>
            <a:ext cx="2873728" cy="1890887"/>
            <a:chOff x="76200" y="285750"/>
            <a:chExt cx="2873728" cy="1890887"/>
          </a:xfrm>
        </p:grpSpPr>
        <p:cxnSp>
          <p:nvCxnSpPr>
            <p:cNvPr id="2" name="Straight Arrow Connector 1">
              <a:extLst>
                <a:ext uri="{FF2B5EF4-FFF2-40B4-BE49-F238E27FC236}">
                  <a16:creationId xmlns:a16="http://schemas.microsoft.com/office/drawing/2014/main" xmlns="" id="{9400B657-2ABE-888F-CFC6-94ADE3BCEE3F}"/>
                </a:ext>
              </a:extLst>
            </p:cNvPr>
            <p:cNvCxnSpPr/>
            <p:nvPr/>
          </p:nvCxnSpPr>
          <p:spPr>
            <a:xfrm>
              <a:off x="152400" y="749316"/>
              <a:ext cx="25908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Straight Arrow Connector 2">
              <a:extLst>
                <a:ext uri="{FF2B5EF4-FFF2-40B4-BE49-F238E27FC236}">
                  <a16:creationId xmlns:a16="http://schemas.microsoft.com/office/drawing/2014/main" xmlns="" id="{512E69BE-47C7-342D-13BB-7FD5F9D6330F}"/>
                </a:ext>
              </a:extLst>
            </p:cNvPr>
            <p:cNvCxnSpPr/>
            <p:nvPr/>
          </p:nvCxnSpPr>
          <p:spPr>
            <a:xfrm>
              <a:off x="76200" y="1816116"/>
              <a:ext cx="25146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TextBox 3">
                  <a:extLst>
                    <a:ext uri="{FF2B5EF4-FFF2-40B4-BE49-F238E27FC236}">
                      <a16:creationId xmlns:a16="http://schemas.microsoft.com/office/drawing/2014/main" xmlns="" id="{6C44DEFC-BA72-0BFA-A561-1436A62EACF0}"/>
                    </a:ext>
                  </a:extLst>
                </p:cNvPr>
                <p:cNvSpPr txBox="1"/>
                <p:nvPr/>
              </p:nvSpPr>
              <p:spPr>
                <a:xfrm>
                  <a:off x="1257300" y="717050"/>
                  <a:ext cx="381000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4" name="TextBox 3">
                  <a:extLst>
                    <a:ext uri="{FF2B5EF4-FFF2-40B4-BE49-F238E27FC236}">
                      <a16:creationId xmlns:a16="http://schemas.microsoft.com/office/drawing/2014/main" id="{6C44DEFC-BA72-0BFA-A561-1436A62EACF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57300" y="717050"/>
                  <a:ext cx="381000" cy="2769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xmlns="" id="{9A0D7D84-0FBE-8564-040B-7EF9B99ECCA7}"/>
                    </a:ext>
                  </a:extLst>
                </p:cNvPr>
                <p:cNvSpPr txBox="1"/>
                <p:nvPr/>
              </p:nvSpPr>
              <p:spPr>
                <a:xfrm>
                  <a:off x="1085800" y="548517"/>
                  <a:ext cx="342999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id="{9A0D7D84-0FBE-8564-040B-7EF9B99ECCA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85800" y="548517"/>
                  <a:ext cx="342999" cy="184666"/>
                </a:xfrm>
                <a:prstGeom prst="rect">
                  <a:avLst/>
                </a:prstGeom>
                <a:blipFill>
                  <a:blip r:embed="rId3"/>
                  <a:stretch>
                    <a:fillRect b="-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xmlns="" id="{803C914A-5EF6-0C88-86D4-E81F0FC6E642}"/>
                    </a:ext>
                  </a:extLst>
                </p:cNvPr>
                <p:cNvSpPr txBox="1"/>
                <p:nvPr/>
              </p:nvSpPr>
              <p:spPr>
                <a:xfrm>
                  <a:off x="1464028" y="564650"/>
                  <a:ext cx="120226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803C914A-5EF6-0C88-86D4-E81F0FC6E64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64028" y="564650"/>
                  <a:ext cx="120226" cy="184666"/>
                </a:xfrm>
                <a:prstGeom prst="rect">
                  <a:avLst/>
                </a:prstGeom>
                <a:blipFill>
                  <a:blip r:embed="rId4"/>
                  <a:stretch>
                    <a:fillRect l="-30000" r="-30000" b="-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xmlns="" id="{3B533943-24C6-695D-D9B3-F779381DEE09}"/>
                    </a:ext>
                  </a:extLst>
                </p:cNvPr>
                <p:cNvSpPr txBox="1"/>
                <p:nvPr/>
              </p:nvSpPr>
              <p:spPr>
                <a:xfrm>
                  <a:off x="1206022" y="749316"/>
                  <a:ext cx="120226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3B533943-24C6-695D-D9B3-F779381DEE0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06022" y="749316"/>
                  <a:ext cx="120226" cy="184666"/>
                </a:xfrm>
                <a:prstGeom prst="rect">
                  <a:avLst/>
                </a:prstGeom>
                <a:blipFill>
                  <a:blip r:embed="rId5"/>
                  <a:stretch>
                    <a:fillRect l="-30000" r="-30000" b="-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xmlns="" id="{12313F01-EC9C-9E2F-CD4C-588196E6574A}"/>
                    </a:ext>
                  </a:extLst>
                </p:cNvPr>
                <p:cNvSpPr txBox="1"/>
                <p:nvPr/>
              </p:nvSpPr>
              <p:spPr>
                <a:xfrm>
                  <a:off x="542499" y="1628575"/>
                  <a:ext cx="304800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12313F01-EC9C-9E2F-CD4C-588196E6574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2499" y="1628575"/>
                  <a:ext cx="304800" cy="184666"/>
                </a:xfrm>
                <a:prstGeom prst="rect">
                  <a:avLst/>
                </a:prstGeom>
                <a:blipFill>
                  <a:blip r:embed="rId6"/>
                  <a:stretch>
                    <a:fillRect b="-10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xmlns="" id="{28E26773-1800-8D9A-9BCF-6FB4390E6665}"/>
                    </a:ext>
                  </a:extLst>
                </p:cNvPr>
                <p:cNvSpPr txBox="1"/>
                <p:nvPr/>
              </p:nvSpPr>
              <p:spPr>
                <a:xfrm>
                  <a:off x="860946" y="1645553"/>
                  <a:ext cx="228600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28E26773-1800-8D9A-9BCF-6FB4390E666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0946" y="1645553"/>
                  <a:ext cx="228600" cy="184666"/>
                </a:xfrm>
                <a:prstGeom prst="rect">
                  <a:avLst/>
                </a:prstGeom>
                <a:blipFill>
                  <a:blip r:embed="rId7"/>
                  <a:stretch>
                    <a:fillRect b="-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xmlns="" id="{15A39688-E9D9-D9C8-3BD8-098643CBC077}"/>
                    </a:ext>
                  </a:extLst>
                </p:cNvPr>
                <p:cNvSpPr txBox="1"/>
                <p:nvPr/>
              </p:nvSpPr>
              <p:spPr>
                <a:xfrm>
                  <a:off x="800833" y="1819919"/>
                  <a:ext cx="120226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15A39688-E9D9-D9C8-3BD8-098643CBC07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0833" y="1819919"/>
                  <a:ext cx="120226" cy="184666"/>
                </a:xfrm>
                <a:prstGeom prst="rect">
                  <a:avLst/>
                </a:prstGeom>
                <a:blipFill>
                  <a:blip r:embed="rId8"/>
                  <a:stretch>
                    <a:fillRect l="-30000" r="-30000" b="-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xmlns="" id="{8744A1C4-07F7-75F8-F43D-56B856109962}"/>
                    </a:ext>
                  </a:extLst>
                </p:cNvPr>
                <p:cNvSpPr txBox="1"/>
                <p:nvPr/>
              </p:nvSpPr>
              <p:spPr>
                <a:xfrm>
                  <a:off x="359320" y="1817946"/>
                  <a:ext cx="471570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8744A1C4-07F7-75F8-F43D-56B85610996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9320" y="1817946"/>
                  <a:ext cx="471570" cy="184666"/>
                </a:xfrm>
                <a:prstGeom prst="rect">
                  <a:avLst/>
                </a:prstGeom>
                <a:blipFill>
                  <a:blip r:embed="rId9"/>
                  <a:stretch>
                    <a:fillRect b="-322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xmlns="" id="{37741539-53DA-7BF1-658A-6118A9970EB7}"/>
                    </a:ext>
                  </a:extLst>
                </p:cNvPr>
                <p:cNvSpPr txBox="1"/>
                <p:nvPr/>
              </p:nvSpPr>
              <p:spPr>
                <a:xfrm>
                  <a:off x="696703" y="285750"/>
                  <a:ext cx="48864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i="1" dirty="0" smtClean="0"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37741539-53DA-7BF1-658A-6118A9970EB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6703" y="285750"/>
                  <a:ext cx="488641" cy="307777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xmlns="" id="{6578AF13-6A61-45F3-5FA1-45E5C111E2B3}"/>
                    </a:ext>
                  </a:extLst>
                </p:cNvPr>
                <p:cNvSpPr txBox="1"/>
                <p:nvPr/>
              </p:nvSpPr>
              <p:spPr>
                <a:xfrm>
                  <a:off x="143705" y="1460584"/>
                  <a:ext cx="488641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i="1" dirty="0" smtClean="0">
                            <a:latin typeface="Cambria Math" panose="02040503050406030204" pitchFamily="18" charset="0"/>
                          </a:rPr>
                          <m:t>𝐵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6578AF13-6A61-45F3-5FA1-45E5C111E2B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3705" y="1460584"/>
                  <a:ext cx="488641" cy="307777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xmlns="" id="{ADD99AAB-638B-5FA7-A4BC-98808B4D6E56}"/>
                    </a:ext>
                  </a:extLst>
                </p:cNvPr>
                <p:cNvSpPr txBox="1"/>
                <p:nvPr/>
              </p:nvSpPr>
              <p:spPr>
                <a:xfrm>
                  <a:off x="2721328" y="640850"/>
                  <a:ext cx="228600" cy="43088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</m:oMath>
                    </m:oMathPara>
                  </a14:m>
                  <a:endParaRPr lang="en-ID" sz="1400" b="0" dirty="0"/>
                </a:p>
                <a:p>
                  <a:endParaRPr lang="en-ID" sz="1400" dirty="0"/>
                </a:p>
              </p:txBody>
            </p:sp>
          </mc:Choice>
          <mc:Fallback xmlns="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ADD99AAB-638B-5FA7-A4BC-98808B4D6E5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21328" y="640850"/>
                  <a:ext cx="228600" cy="430887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xmlns="" id="{5C60BADE-FD79-E2D0-1994-7F298E54B6C6}"/>
                    </a:ext>
                  </a:extLst>
                </p:cNvPr>
                <p:cNvSpPr txBox="1"/>
                <p:nvPr/>
              </p:nvSpPr>
              <p:spPr>
                <a:xfrm>
                  <a:off x="2656724" y="1681337"/>
                  <a:ext cx="193836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5C60BADE-FD79-E2D0-1994-7F298E54B6C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56724" y="1681337"/>
                  <a:ext cx="193836" cy="215444"/>
                </a:xfrm>
                <a:prstGeom prst="rect">
                  <a:avLst/>
                </a:prstGeom>
                <a:blipFill>
                  <a:blip r:embed="rId13"/>
                  <a:stretch>
                    <a:fillRect l="-15625" r="-625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xmlns="" id="{83E12703-BC2F-5E57-ABD7-F8434F1798F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26420" y="285750"/>
              <a:ext cx="1011880" cy="189088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xmlns="" id="{1F6DC57C-59BC-C29A-4099-262FA032D375}"/>
              </a:ext>
            </a:extLst>
          </p:cNvPr>
          <p:cNvSpPr/>
          <p:nvPr/>
        </p:nvSpPr>
        <p:spPr>
          <a:xfrm>
            <a:off x="3412157" y="1033750"/>
            <a:ext cx="1504998" cy="60884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Sudut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Sepihak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xmlns="" id="{700AFD0C-E6B8-09B0-D869-2D81B33E2FD4}"/>
                  </a:ext>
                </a:extLst>
              </p:cNvPr>
              <p:cNvSpPr txBox="1"/>
              <p:nvPr/>
            </p:nvSpPr>
            <p:spPr>
              <a:xfrm>
                <a:off x="5926113" y="906426"/>
                <a:ext cx="2743200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sSub>
                      <m:sSubPr>
                        <m:ctrlPr>
                          <a:rPr lang="en-ID" sz="1600" b="0" i="1" smtClean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=∠</m:t>
                    </m:r>
                    <m:sSub>
                      <m:sSubPr>
                        <m:ctrlPr>
                          <a:rPr lang="en-ID" sz="16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sub>
                    </m:sSub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sSub>
                      <m:sSubPr>
                        <m:ctrlPr>
                          <a:rPr lang="en-ID" sz="16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ID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sSub>
                      <m:sSubPr>
                        <m:ctrlPr>
                          <a:rPr lang="en-ID" sz="16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sub>
                    </m:sSub>
                  </m:oMath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Jumlah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dalam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sepihak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180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°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700AFD0C-E6B8-09B0-D869-2D81B33E2F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6113" y="906426"/>
                <a:ext cx="2743200" cy="830997"/>
              </a:xfrm>
              <a:prstGeom prst="rect">
                <a:avLst/>
              </a:prstGeom>
              <a:blipFill>
                <a:blip r:embed="rId14"/>
                <a:stretch>
                  <a:fillRect l="-1111" t="-2206" b="-88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xmlns="" id="{2ACE41EA-4BC5-058D-6DE2-7AA042C4BD2D}"/>
              </a:ext>
            </a:extLst>
          </p:cNvPr>
          <p:cNvSpPr/>
          <p:nvPr/>
        </p:nvSpPr>
        <p:spPr>
          <a:xfrm>
            <a:off x="3412157" y="2197953"/>
            <a:ext cx="1504998" cy="60884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Sudut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Luar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Sepihak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850F97CE-5855-15EC-6607-D43502B42C7D}"/>
                  </a:ext>
                </a:extLst>
              </p:cNvPr>
              <p:cNvSpPr txBox="1"/>
              <p:nvPr/>
            </p:nvSpPr>
            <p:spPr>
              <a:xfrm>
                <a:off x="5926113" y="2197953"/>
                <a:ext cx="259146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sSub>
                      <m:sSubPr>
                        <m:ctrlPr>
                          <a:rPr lang="en-ID" sz="1600" b="0" i="1" smtClean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=∠</m:t>
                    </m:r>
                    <m:sSub>
                      <m:sSubPr>
                        <m:ctrlPr>
                          <a:rPr lang="en-ID" sz="16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sub>
                    </m:sSub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sSub>
                      <m:sSubPr>
                        <m:ctrlPr>
                          <a:rPr lang="en-ID" sz="16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ID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sSub>
                      <m:sSubPr>
                        <m:ctrlPr>
                          <a:rPr lang="en-ID" sz="16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</m:t>
                        </m:r>
                      </m:sub>
                    </m:sSub>
                  </m:oMath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Jumlah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luar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sepihak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180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°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850F97CE-5855-15EC-6607-D43502B42C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6113" y="2197953"/>
                <a:ext cx="2591467" cy="830997"/>
              </a:xfrm>
              <a:prstGeom prst="rect">
                <a:avLst/>
              </a:prstGeom>
              <a:blipFill>
                <a:blip r:embed="rId15"/>
                <a:stretch>
                  <a:fillRect l="-1176" t="-2206" b="-88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Arrow: Left 76">
            <a:extLst>
              <a:ext uri="{FF2B5EF4-FFF2-40B4-BE49-F238E27FC236}">
                <a16:creationId xmlns:a16="http://schemas.microsoft.com/office/drawing/2014/main" xmlns="" id="{408FE787-F870-5AEF-27CF-9339ACC6FCA7}"/>
              </a:ext>
            </a:extLst>
          </p:cNvPr>
          <p:cNvSpPr/>
          <p:nvPr/>
        </p:nvSpPr>
        <p:spPr>
          <a:xfrm rot="10800000">
            <a:off x="5237993" y="2350242"/>
            <a:ext cx="509511" cy="304267"/>
          </a:xfrm>
          <a:prstGeom prst="leftArrow">
            <a:avLst>
              <a:gd name="adj1" fmla="val 50000"/>
              <a:gd name="adj2" fmla="val 110952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9" name="Arrow: Left 76">
            <a:extLst>
              <a:ext uri="{FF2B5EF4-FFF2-40B4-BE49-F238E27FC236}">
                <a16:creationId xmlns:a16="http://schemas.microsoft.com/office/drawing/2014/main" xmlns="" id="{408FE787-F870-5AEF-27CF-9339ACC6FCA7}"/>
              </a:ext>
            </a:extLst>
          </p:cNvPr>
          <p:cNvSpPr/>
          <p:nvPr/>
        </p:nvSpPr>
        <p:spPr>
          <a:xfrm rot="10800000">
            <a:off x="5237993" y="1142217"/>
            <a:ext cx="509511" cy="304267"/>
          </a:xfrm>
          <a:prstGeom prst="leftArrow">
            <a:avLst>
              <a:gd name="adj1" fmla="val 50000"/>
              <a:gd name="adj2" fmla="val 110952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75979677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25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75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4" grpId="0"/>
      <p:bldP spid="25" grpId="0" animBg="1"/>
      <p:bldP spid="27" grpId="0"/>
      <p:bldP spid="28" grpId="0" animBg="1"/>
      <p:bldP spid="2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CD34EA56-6255-9B45-DE98-296C08F6B7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" y="44938"/>
            <a:ext cx="4424604" cy="91250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A689463-67DA-DD9D-D38A-D20BF9AF7CAA}"/>
              </a:ext>
            </a:extLst>
          </p:cNvPr>
          <p:cNvSpPr txBox="1"/>
          <p:nvPr/>
        </p:nvSpPr>
        <p:spPr>
          <a:xfrm>
            <a:off x="457200" y="285750"/>
            <a:ext cx="3657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7.4 </a:t>
            </a:r>
            <a:r>
              <a:rPr lang="en-US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Sifat Garis-Garis </a:t>
            </a:r>
            <a:r>
              <a:rPr lang="en-US" sz="22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Sejajar</a:t>
            </a:r>
            <a:endParaRPr lang="en-US" sz="2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xmlns="" id="{475F432B-68E2-75D5-C11D-A97F124BB79C}"/>
                  </a:ext>
                </a:extLst>
              </p:cNvPr>
              <p:cNvSpPr/>
              <p:nvPr/>
            </p:nvSpPr>
            <p:spPr>
              <a:xfrm>
                <a:off x="200851" y="2708688"/>
                <a:ext cx="5971349" cy="1077255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prst="slope"/>
              </a:sp3d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ID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Aksioma 1:</a:t>
                </a:r>
              </a:p>
              <a:p>
                <a:r>
                  <a:rPr lang="sv-SE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 diketahui garis </a:t>
                </a:r>
                <a14:m>
                  <m:oMath xmlns:m="http://schemas.openxmlformats.org/officeDocument/2006/math">
                    <m:r>
                      <a:rPr lang="sv-SE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</a:rPr>
                      <m:t>𝑙</m:t>
                    </m:r>
                  </m:oMath>
                </a14:m>
                <a:r>
                  <a:rPr lang="sv-SE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titik </a:t>
                </a:r>
                <a14:m>
                  <m:oMath xmlns:m="http://schemas.openxmlformats.org/officeDocument/2006/math">
                    <m:r>
                      <a:rPr lang="sv-SE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r>
                  <a:rPr lang="sv-SE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 luar garis </a:t>
                </a:r>
                <a14:m>
                  <m:oMath xmlns:m="http://schemas.openxmlformats.org/officeDocument/2006/math">
                    <m:r>
                      <a:rPr lang="en-ID" sz="1600" b="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</a:rPr>
                      <m:t>𝑙</m:t>
                    </m:r>
                  </m:oMath>
                </a14:m>
                <a:r>
                  <a:rPr lang="sv-SE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maka hanya ada tepat satu garis 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yang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melalui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sejajar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garis </a:t>
                </a:r>
                <a14:m>
                  <m:oMath xmlns:m="http://schemas.openxmlformats.org/officeDocument/2006/math">
                    <m:r>
                      <a:rPr lang="en-ID" sz="1600" b="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ID" sz="1600" b="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ID" sz="16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475F432B-68E2-75D5-C11D-A97F124BB79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851" y="2708688"/>
                <a:ext cx="5971349" cy="1077255"/>
              </a:xfrm>
              <a:prstGeom prst="rect">
                <a:avLst/>
              </a:prstGeom>
              <a:blipFill>
                <a:blip r:embed="rId3"/>
                <a:stretch>
                  <a:fillRect l="-30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A04AD8E-F956-9C1E-6351-85D7CF2F4334}"/>
              </a:ext>
            </a:extLst>
          </p:cNvPr>
          <p:cNvSpPr txBox="1"/>
          <p:nvPr/>
        </p:nvSpPr>
        <p:spPr>
          <a:xfrm>
            <a:off x="137161" y="2202418"/>
            <a:ext cx="6858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menentukan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garis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sejajar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memenuhi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Aksioma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ID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berikut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6629400" y="2800350"/>
            <a:ext cx="2397680" cy="1118922"/>
            <a:chOff x="6629400" y="2747799"/>
            <a:chExt cx="2397680" cy="1118922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xmlns="" id="{8D810055-A4B4-1FAA-0B67-4551DB582677}"/>
                </a:ext>
              </a:extLst>
            </p:cNvPr>
            <p:cNvCxnSpPr/>
            <p:nvPr/>
          </p:nvCxnSpPr>
          <p:spPr>
            <a:xfrm>
              <a:off x="6629400" y="3028950"/>
              <a:ext cx="2057400" cy="0"/>
            </a:xfrm>
            <a:prstGeom prst="line">
              <a:avLst/>
            </a:prstGeom>
            <a:ln w="9525" cap="flat" cmpd="sng" algn="ctr">
              <a:solidFill>
                <a:schemeClr val="dk1"/>
              </a:solidFill>
              <a:prstDash val="dash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xmlns="" id="{6BA3C4FB-A368-B77B-BA09-9F7CCAD6825F}"/>
                </a:ext>
              </a:extLst>
            </p:cNvPr>
            <p:cNvCxnSpPr/>
            <p:nvPr/>
          </p:nvCxnSpPr>
          <p:spPr>
            <a:xfrm>
              <a:off x="6629400" y="3486150"/>
              <a:ext cx="2057400" cy="0"/>
            </a:xfrm>
            <a:prstGeom prst="line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xmlns="" id="{443C49C5-1F9B-B739-F91F-92248C7C1992}"/>
                    </a:ext>
                  </a:extLst>
                </p:cNvPr>
                <p:cNvSpPr txBox="1"/>
                <p:nvPr/>
              </p:nvSpPr>
              <p:spPr>
                <a:xfrm>
                  <a:off x="7391400" y="2855521"/>
                  <a:ext cx="533400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i="1" smtClean="0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</m:t>
                        </m:r>
                      </m:oMath>
                    </m:oMathPara>
                  </a14:m>
                  <a:endParaRPr lang="en-ID" dirty="0"/>
                </a:p>
              </p:txBody>
            </p:sp>
          </mc:Choice>
          <mc:Fallback xmlns="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443C49C5-1F9B-B739-F91F-92248C7C199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391400" y="2855521"/>
                  <a:ext cx="533400" cy="369332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xmlns="" id="{6799041A-6063-0192-16E3-2CDB2972ECD1}"/>
                    </a:ext>
                  </a:extLst>
                </p:cNvPr>
                <p:cNvSpPr txBox="1"/>
                <p:nvPr/>
              </p:nvSpPr>
              <p:spPr>
                <a:xfrm>
                  <a:off x="7628944" y="2747799"/>
                  <a:ext cx="155042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6799041A-6063-0192-16E3-2CDB2972ECD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628944" y="2747799"/>
                  <a:ext cx="155042" cy="215444"/>
                </a:xfrm>
                <a:prstGeom prst="rect">
                  <a:avLst/>
                </a:prstGeom>
                <a:blipFill>
                  <a:blip r:embed="rId5"/>
                  <a:stretch>
                    <a:fillRect l="-26923" r="-19231" b="-27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E7602D94-E7A3-F6BF-0B4A-2EE9A150C31E}"/>
                </a:ext>
              </a:extLst>
            </p:cNvPr>
            <p:cNvSpPr txBox="1"/>
            <p:nvPr/>
          </p:nvSpPr>
          <p:spPr>
            <a:xfrm>
              <a:off x="6986362" y="3558944"/>
              <a:ext cx="15480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Sifat </a:t>
              </a:r>
              <a:r>
                <a:rPr lang="en-ID" sz="1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garis</a:t>
              </a:r>
              <a:r>
                <a:rPr lang="en-ID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ID" sz="1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sejajar</a:t>
              </a:r>
              <a:r>
                <a:rPr lang="en-ID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en-ID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xmlns="" id="{95E785A8-0CF7-CC9C-BC6C-140FC329A55B}"/>
                    </a:ext>
                  </a:extLst>
                </p:cNvPr>
                <p:cNvSpPr txBox="1"/>
                <p:nvPr/>
              </p:nvSpPr>
              <p:spPr>
                <a:xfrm>
                  <a:off x="8798480" y="3435834"/>
                  <a:ext cx="228600" cy="43088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</m:oMath>
                    </m:oMathPara>
                  </a14:m>
                  <a:endParaRPr lang="en-ID" sz="1400" b="0" dirty="0"/>
                </a:p>
                <a:p>
                  <a:endParaRPr lang="en-ID" sz="1400" dirty="0"/>
                </a:p>
              </p:txBody>
            </p:sp>
          </mc:Choice>
          <mc:Fallback xmlns="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95E785A8-0CF7-CC9C-BC6C-140FC329A55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798480" y="3435834"/>
                  <a:ext cx="228600" cy="430887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xmlns="" id="{118E8EF1-8993-08B4-B430-971A35659386}"/>
                    </a:ext>
                  </a:extLst>
                </p:cNvPr>
                <p:cNvSpPr txBox="1"/>
                <p:nvPr/>
              </p:nvSpPr>
              <p:spPr>
                <a:xfrm>
                  <a:off x="8798480" y="2855521"/>
                  <a:ext cx="193836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118E8EF1-8993-08B4-B430-971A3565938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798480" y="2855521"/>
                  <a:ext cx="193836" cy="215444"/>
                </a:xfrm>
                <a:prstGeom prst="rect">
                  <a:avLst/>
                </a:prstGeom>
                <a:blipFill>
                  <a:blip r:embed="rId7"/>
                  <a:stretch>
                    <a:fillRect l="-12500" r="-937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5" name="Rectangle: Rounded Corners 8">
            <a:extLst>
              <a:ext uri="{FF2B5EF4-FFF2-40B4-BE49-F238E27FC236}">
                <a16:creationId xmlns:a16="http://schemas.microsoft.com/office/drawing/2014/main" xmlns="" id="{A4AC9B98-1355-498C-A082-04391403BD33}"/>
              </a:ext>
            </a:extLst>
          </p:cNvPr>
          <p:cNvSpPr/>
          <p:nvPr/>
        </p:nvSpPr>
        <p:spPr>
          <a:xfrm>
            <a:off x="914400" y="1125163"/>
            <a:ext cx="5943600" cy="806257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Dua garis disebut </a:t>
            </a:r>
            <a:r>
              <a:rPr lang="sv-SE" sz="1600" b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SEJAJAR</a:t>
            </a:r>
            <a:r>
              <a:rPr lang="sv-SE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jika keduanya terletak pada satu bidang dan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jika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diperpanjang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terus-menerus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tidak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akan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berpotongan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70294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25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10" grpId="0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1D2A91B5-2B01-AFDC-EA9A-634A660D14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33350"/>
            <a:ext cx="4191000" cy="61149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AB70C73-0D0C-E710-1749-4914F471C904}"/>
              </a:ext>
            </a:extLst>
          </p:cNvPr>
          <p:cNvSpPr txBox="1"/>
          <p:nvPr/>
        </p:nvSpPr>
        <p:spPr>
          <a:xfrm>
            <a:off x="289560" y="187025"/>
            <a:ext cx="428243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Sifat Garis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Sejajar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Pada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Bidang</a:t>
            </a:r>
            <a:endParaRPr lang="en-US" sz="21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xmlns="" id="{C28AD12E-C230-F414-F484-855C1570C7AD}"/>
                  </a:ext>
                </a:extLst>
              </p:cNvPr>
              <p:cNvSpPr/>
              <p:nvPr/>
            </p:nvSpPr>
            <p:spPr>
              <a:xfrm>
                <a:off x="187411" y="1200150"/>
                <a:ext cx="5756188" cy="1190242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prst="slope"/>
              </a:sp3d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ID" sz="1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Teorema</a:t>
                </a:r>
                <a:r>
                  <a:rPr lang="en-ID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1:</a:t>
                </a:r>
              </a:p>
              <a:p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Diketahui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garis  </a:t>
                </a:r>
                <a14:m>
                  <m:oMath xmlns:m="http://schemas.openxmlformats.org/officeDocument/2006/math"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𝑙</m:t>
                    </m:r>
                  </m:oMath>
                </a14:m>
                <a:r>
                  <a:rPr lang="en-ID" sz="1600" i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dan</a:t>
                </a:r>
                <a:r>
                  <a:rPr lang="en-ID" sz="1600" i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𝑚</m:t>
                    </m:r>
                  </m:oMath>
                </a14:m>
                <a:r>
                  <a:rPr lang="en-ID" sz="1600" i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sejajar. Jika  garis</a:t>
                </a:r>
                <a:r>
                  <a:rPr lang="en-ID" sz="1600" i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en-ID" sz="1600" i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memotong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garis</a:t>
                </a:r>
                <a14:m>
                  <m:oMath xmlns:m="http://schemas.openxmlformats.org/officeDocument/2006/math">
                    <m:r>
                      <a:rPr lang="en-ID" sz="1600" i="0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𝑙</m:t>
                    </m:r>
                  </m:oMath>
                </a14:m>
                <a:r>
                  <a:rPr lang="en-ID" sz="1600" i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pt-BR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garis </a:t>
                </a:r>
                <a14:m>
                  <m:oMath xmlns:m="http://schemas.openxmlformats.org/officeDocument/2006/math">
                    <m:r>
                      <a:rPr lang="pt-BR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pt-BR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pt-BR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juga memotong garis </a:t>
                </a:r>
                <a14:m>
                  <m:oMath xmlns:m="http://schemas.openxmlformats.org/officeDocument/2006/math">
                    <m:r>
                      <a:rPr lang="pt-BR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𝑚</m:t>
                    </m:r>
                  </m:oMath>
                </a14:m>
                <a:r>
                  <a:rPr lang="pt-BR" sz="1600" i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C28AD12E-C230-F414-F484-855C1570C7A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411" y="1200150"/>
                <a:ext cx="5756188" cy="1190242"/>
              </a:xfrm>
              <a:prstGeom prst="rect">
                <a:avLst/>
              </a:prstGeom>
              <a:blipFill>
                <a:blip r:embed="rId3"/>
                <a:stretch>
                  <a:fillRect l="-31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Group 8"/>
          <p:cNvGrpSpPr/>
          <p:nvPr/>
        </p:nvGrpSpPr>
        <p:grpSpPr>
          <a:xfrm>
            <a:off x="6629400" y="1276350"/>
            <a:ext cx="2397680" cy="1250749"/>
            <a:chOff x="6629400" y="1276350"/>
            <a:chExt cx="2397680" cy="1250749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xmlns="" id="{6C99BA5D-81A3-6550-7178-9C271405E29E}"/>
                </a:ext>
              </a:extLst>
            </p:cNvPr>
            <p:cNvCxnSpPr/>
            <p:nvPr/>
          </p:nvCxnSpPr>
          <p:spPr>
            <a:xfrm>
              <a:off x="6629400" y="1906979"/>
              <a:ext cx="2057400" cy="0"/>
            </a:xfrm>
            <a:prstGeom prst="line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BAB90CC2-DA78-F8B4-6CFB-472ECD235886}"/>
                </a:ext>
              </a:extLst>
            </p:cNvPr>
            <p:cNvSpPr txBox="1"/>
            <p:nvPr/>
          </p:nvSpPr>
          <p:spPr>
            <a:xfrm>
              <a:off x="7010400" y="2219322"/>
              <a:ext cx="14388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Sifat garis </a:t>
              </a:r>
              <a:r>
                <a:rPr lang="en-ID" sz="1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sejajar</a:t>
              </a:r>
              <a:endParaRPr lang="en-ID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xmlns="" id="{EDF3ACF3-9A0B-6B17-7FE0-89EDCBF6A783}"/>
                    </a:ext>
                  </a:extLst>
                </p:cNvPr>
                <p:cNvSpPr txBox="1"/>
                <p:nvPr/>
              </p:nvSpPr>
              <p:spPr>
                <a:xfrm>
                  <a:off x="8798480" y="1856663"/>
                  <a:ext cx="228600" cy="43088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</m:oMath>
                    </m:oMathPara>
                  </a14:m>
                  <a:endParaRPr lang="en-ID" sz="1400" b="0" dirty="0"/>
                </a:p>
                <a:p>
                  <a:endParaRPr lang="en-ID" sz="1400" dirty="0"/>
                </a:p>
              </p:txBody>
            </p:sp>
          </mc:Choice>
          <mc:Fallback xmlns=""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EDF3ACF3-9A0B-6B17-7FE0-89EDCBF6A78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798480" y="1856663"/>
                  <a:ext cx="228600" cy="430887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xmlns="" id="{6B443727-FE5D-38F3-FEEC-47493F790FD7}"/>
                    </a:ext>
                  </a:extLst>
                </p:cNvPr>
                <p:cNvSpPr txBox="1"/>
                <p:nvPr/>
              </p:nvSpPr>
              <p:spPr>
                <a:xfrm>
                  <a:off x="8798480" y="1276350"/>
                  <a:ext cx="193836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6B443727-FE5D-38F3-FEEC-47493F790FD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798480" y="1276350"/>
                  <a:ext cx="193836" cy="215444"/>
                </a:xfrm>
                <a:prstGeom prst="rect">
                  <a:avLst/>
                </a:prstGeom>
                <a:blipFill>
                  <a:blip r:embed="rId5"/>
                  <a:stretch>
                    <a:fillRect l="-12500" r="-937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xmlns="" id="{82087BD9-5194-786A-22B6-4CD62D59F4F1}"/>
                </a:ext>
              </a:extLst>
            </p:cNvPr>
            <p:cNvCxnSpPr>
              <a:cxnSpLocks/>
            </p:cNvCxnSpPr>
            <p:nvPr/>
          </p:nvCxnSpPr>
          <p:spPr>
            <a:xfrm>
              <a:off x="6629400" y="1428750"/>
              <a:ext cx="2057400" cy="0"/>
            </a:xfrm>
            <a:prstGeom prst="straightConnector1">
              <a:avLst/>
            </a:prstGeom>
            <a:ln w="95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xmlns="" id="{CF7F56EE-70F8-E3EB-C16F-80895CC7FA3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10400" y="1537377"/>
              <a:ext cx="462506" cy="66590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7D8FB184-8F9E-254E-AE78-32CF3212AF10}"/>
                </a:ext>
              </a:extLst>
            </p:cNvPr>
            <p:cNvSpPr txBox="1"/>
            <p:nvPr/>
          </p:nvSpPr>
          <p:spPr>
            <a:xfrm>
              <a:off x="7070900" y="1731204"/>
              <a:ext cx="3137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BR" sz="1800" i="1" dirty="0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Wingdings" panose="05000000000000000000" pitchFamily="2" charset="2"/>
                </a:rPr>
                <a:t></a:t>
              </a:r>
              <a:endParaRPr lang="en-ID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xmlns="" id="{090C4408-97A2-BA97-504F-DB55ED5167BA}"/>
                    </a:ext>
                  </a:extLst>
                </p:cNvPr>
                <p:cNvSpPr txBox="1"/>
                <p:nvPr/>
              </p:nvSpPr>
              <p:spPr>
                <a:xfrm>
                  <a:off x="7220335" y="1884503"/>
                  <a:ext cx="228600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090C4408-97A2-BA97-504F-DB55ED5167B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20335" y="1884503"/>
                  <a:ext cx="228600" cy="307777"/>
                </a:xfrm>
                <a:prstGeom prst="rect">
                  <a:avLst/>
                </a:prstGeom>
                <a:blipFill>
                  <a:blip r:embed="rId6"/>
                  <a:stretch>
                    <a:fillRect r="-1315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xmlns="" id="{C6CE277D-2673-4BC0-9728-4DD981BE001B}"/>
                    </a:ext>
                  </a:extLst>
                </p:cNvPr>
                <p:cNvSpPr txBox="1"/>
                <p:nvPr/>
              </p:nvSpPr>
              <p:spPr>
                <a:xfrm>
                  <a:off x="6818194" y="2072723"/>
                  <a:ext cx="228600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C6CE277D-2673-4BC0-9728-4DD981BE001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18194" y="2072723"/>
                  <a:ext cx="228600" cy="184666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xmlns="" id="{E18BF89A-964C-74AF-2BBF-1954F0F3C9E4}"/>
                  </a:ext>
                </a:extLst>
              </p:cNvPr>
              <p:cNvSpPr/>
              <p:nvPr/>
            </p:nvSpPr>
            <p:spPr>
              <a:xfrm>
                <a:off x="187410" y="2875438"/>
                <a:ext cx="5756189" cy="1144112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prst="slope"/>
              </a:sp3d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ID" sz="1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Teorema</a:t>
                </a:r>
                <a:r>
                  <a:rPr lang="en-ID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2:</a:t>
                </a:r>
              </a:p>
              <a:p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 garis </a:t>
                </a:r>
                <a14:m>
                  <m:oMath xmlns:m="http://schemas.openxmlformats.org/officeDocument/2006/math">
                    <m:r>
                      <a:rPr lang="en-ID" sz="16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𝑙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sejajar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garis </a:t>
                </a:r>
                <a14:m>
                  <m:oMath xmlns:m="http://schemas.openxmlformats.org/officeDocument/2006/math">
                    <m:r>
                      <a:rPr lang="en-ID" sz="16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𝑚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dan 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garis </a:t>
                </a:r>
                <a14:m>
                  <m:oMath xmlns:m="http://schemas.openxmlformats.org/officeDocument/2006/math">
                    <m:r>
                      <a:rPr lang="en-ID" sz="16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𝑚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sejajar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garis </a:t>
                </a:r>
                <a14:m>
                  <m:oMath xmlns:m="http://schemas.openxmlformats.org/officeDocument/2006/math">
                    <m:r>
                      <a:rPr lang="en-ID" sz="16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garis </a:t>
                </a:r>
                <a14:m>
                  <m:oMath xmlns:m="http://schemas.openxmlformats.org/officeDocument/2006/math">
                    <m:r>
                      <a:rPr lang="en-ID" sz="16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𝑙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sejajar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garis </a:t>
                </a:r>
                <a14:m>
                  <m:oMath xmlns:m="http://schemas.openxmlformats.org/officeDocument/2006/math">
                    <m:r>
                      <a:rPr lang="en-ID" sz="16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ID" sz="16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ID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E18BF89A-964C-74AF-2BBF-1954F0F3C9E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410" y="2875438"/>
                <a:ext cx="5756189" cy="1144112"/>
              </a:xfrm>
              <a:prstGeom prst="rect">
                <a:avLst/>
              </a:prstGeom>
              <a:blipFill>
                <a:blip r:embed="rId8"/>
                <a:stretch>
                  <a:fillRect l="-31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" name="Group 10"/>
          <p:cNvGrpSpPr/>
          <p:nvPr/>
        </p:nvGrpSpPr>
        <p:grpSpPr>
          <a:xfrm>
            <a:off x="6582348" y="2875438"/>
            <a:ext cx="2550080" cy="1558525"/>
            <a:chOff x="6582348" y="2875438"/>
            <a:chExt cx="2550080" cy="1558525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xmlns="" id="{17E1964A-AEAA-16E0-C63A-5BBC086D86CC}"/>
                </a:ext>
              </a:extLst>
            </p:cNvPr>
            <p:cNvCxnSpPr/>
            <p:nvPr/>
          </p:nvCxnSpPr>
          <p:spPr>
            <a:xfrm>
              <a:off x="6582348" y="3506067"/>
              <a:ext cx="2057400" cy="0"/>
            </a:xfrm>
            <a:prstGeom prst="line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14D6E13E-31B9-A573-360E-5EC454D61E0F}"/>
                </a:ext>
              </a:extLst>
            </p:cNvPr>
            <p:cNvSpPr txBox="1"/>
            <p:nvPr/>
          </p:nvSpPr>
          <p:spPr>
            <a:xfrm>
              <a:off x="7010400" y="4126186"/>
              <a:ext cx="14388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Sifat garis </a:t>
              </a:r>
              <a:r>
                <a:rPr lang="en-ID" sz="1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sejajar</a:t>
              </a:r>
              <a:endParaRPr lang="en-ID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xmlns="" id="{CD6C4D9E-18A9-7326-7494-5048C6FEEE3B}"/>
                    </a:ext>
                  </a:extLst>
                </p:cNvPr>
                <p:cNvSpPr txBox="1"/>
                <p:nvPr/>
              </p:nvSpPr>
              <p:spPr>
                <a:xfrm>
                  <a:off x="8751428" y="3455751"/>
                  <a:ext cx="228600" cy="43088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</m:oMath>
                    </m:oMathPara>
                  </a14:m>
                  <a:endParaRPr lang="en-ID" sz="1400" b="0" dirty="0"/>
                </a:p>
                <a:p>
                  <a:endParaRPr lang="en-ID" sz="1400" dirty="0"/>
                </a:p>
              </p:txBody>
            </p:sp>
          </mc:Choice>
          <mc:Fallback xmlns=""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CD6C4D9E-18A9-7326-7494-5048C6FEEE3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751428" y="3455751"/>
                  <a:ext cx="228600" cy="430887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xmlns="" id="{735E3452-AA9C-0AB4-C292-02BF56444F98}"/>
                    </a:ext>
                  </a:extLst>
                </p:cNvPr>
                <p:cNvSpPr txBox="1"/>
                <p:nvPr/>
              </p:nvSpPr>
              <p:spPr>
                <a:xfrm>
                  <a:off x="8751428" y="2875438"/>
                  <a:ext cx="193836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735E3452-AA9C-0AB4-C292-02BF56444F9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751428" y="2875438"/>
                  <a:ext cx="193836" cy="215444"/>
                </a:xfrm>
                <a:prstGeom prst="rect">
                  <a:avLst/>
                </a:prstGeom>
                <a:blipFill>
                  <a:blip r:embed="rId10"/>
                  <a:stretch>
                    <a:fillRect l="-16129" r="-967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xmlns="" id="{0A3CBAF2-D3C4-85B8-05D3-77C3F0F9A06E}"/>
                </a:ext>
              </a:extLst>
            </p:cNvPr>
            <p:cNvCxnSpPr>
              <a:cxnSpLocks/>
            </p:cNvCxnSpPr>
            <p:nvPr/>
          </p:nvCxnSpPr>
          <p:spPr>
            <a:xfrm>
              <a:off x="6582348" y="3027838"/>
              <a:ext cx="2057400" cy="0"/>
            </a:xfrm>
            <a:prstGeom prst="straightConnector1">
              <a:avLst/>
            </a:prstGeom>
            <a:ln w="95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xmlns="" id="{B23F86D1-16FC-F558-E16F-A2DBC0F83903}"/>
                </a:ext>
              </a:extLst>
            </p:cNvPr>
            <p:cNvCxnSpPr/>
            <p:nvPr/>
          </p:nvCxnSpPr>
          <p:spPr>
            <a:xfrm>
              <a:off x="6582348" y="3886638"/>
              <a:ext cx="2057400" cy="0"/>
            </a:xfrm>
            <a:prstGeom prst="line">
              <a:avLst/>
            </a:prstGeom>
            <a:ln w="127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xmlns="" id="{2B4F9AFE-8847-2CE4-671E-DEB9534CA3D3}"/>
                    </a:ext>
                  </a:extLst>
                </p:cNvPr>
                <p:cNvSpPr txBox="1"/>
                <p:nvPr/>
              </p:nvSpPr>
              <p:spPr>
                <a:xfrm>
                  <a:off x="8599028" y="3757956"/>
                  <a:ext cx="533400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2B4F9AFE-8847-2CE4-671E-DEB9534CA3D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599028" y="3757956"/>
                  <a:ext cx="533400" cy="307777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3883703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B546831-834A-265C-1402-457431AD9E55}"/>
              </a:ext>
            </a:extLst>
          </p:cNvPr>
          <p:cNvSpPr txBox="1"/>
          <p:nvPr/>
        </p:nvSpPr>
        <p:spPr>
          <a:xfrm>
            <a:off x="267728" y="500281"/>
            <a:ext cx="496914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Satu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sifat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dasar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mengenai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sudut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pada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garis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sejajar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dipotong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v-SE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oleh garis ketiga dijelaskan dalam Aksioma 2 berikut.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xmlns="" id="{B2CACB48-6720-B58A-9E13-779BAB285385}"/>
                  </a:ext>
                </a:extLst>
              </p:cNvPr>
              <p:cNvSpPr/>
              <p:nvPr/>
            </p:nvSpPr>
            <p:spPr>
              <a:xfrm>
                <a:off x="284661" y="1557787"/>
                <a:ext cx="5341755" cy="990536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prst="slope"/>
              </a:sp3d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ID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Aksioma 2:</a:t>
                </a:r>
              </a:p>
              <a:p>
                <a:r>
                  <a:rPr lang="sv-SE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 diketahui garis </a:t>
                </a:r>
                <a14:m>
                  <m:oMath xmlns:m="http://schemas.openxmlformats.org/officeDocument/2006/math">
                    <m:r>
                      <a:rPr lang="sv-SE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</a:rPr>
                      <m:t>𝑙</m:t>
                    </m:r>
                  </m:oMath>
                </a14:m>
                <a:r>
                  <a:rPr lang="sv-SE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titik </a:t>
                </a:r>
                <a14:m>
                  <m:oMath xmlns:m="http://schemas.openxmlformats.org/officeDocument/2006/math">
                    <m:r>
                      <a:rPr lang="en-ID" sz="16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𝑚</m:t>
                    </m:r>
                  </m:oMath>
                </a14:m>
                <a:r>
                  <a:rPr lang="sv-SE" sz="160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maka </a:t>
                </a:r>
                <a:r>
                  <a:rPr lang="sv-SE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 yang sehadap sama besar.</a:t>
                </a:r>
                <a:endParaRPr lang="en-ID" sz="16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B2CACB48-6720-B58A-9E13-779BAB28538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661" y="1557787"/>
                <a:ext cx="5341755" cy="990536"/>
              </a:xfrm>
              <a:prstGeom prst="rect">
                <a:avLst/>
              </a:prstGeom>
              <a:blipFill>
                <a:blip r:embed="rId2"/>
                <a:stretch>
                  <a:fillRect l="-34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Group 1"/>
          <p:cNvGrpSpPr/>
          <p:nvPr/>
        </p:nvGrpSpPr>
        <p:grpSpPr>
          <a:xfrm>
            <a:off x="1981200" y="2735608"/>
            <a:ext cx="2873728" cy="1763101"/>
            <a:chOff x="6117872" y="961049"/>
            <a:chExt cx="2873728" cy="1763101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xmlns="" id="{3FF35E1D-DDE5-C1F8-469C-FF3C77EAC8E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84171" y="1020491"/>
              <a:ext cx="981642" cy="170365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xmlns="" id="{6FED150C-6A67-F6BD-B875-0700B5DCE796}"/>
                </a:ext>
              </a:extLst>
            </p:cNvPr>
            <p:cNvCxnSpPr/>
            <p:nvPr/>
          </p:nvCxnSpPr>
          <p:spPr>
            <a:xfrm>
              <a:off x="6194072" y="1316481"/>
              <a:ext cx="25908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xmlns="" id="{80E5926A-6D5B-3807-1915-558E87F15FCD}"/>
                </a:ext>
              </a:extLst>
            </p:cNvPr>
            <p:cNvCxnSpPr/>
            <p:nvPr/>
          </p:nvCxnSpPr>
          <p:spPr>
            <a:xfrm>
              <a:off x="6117872" y="2383281"/>
              <a:ext cx="25146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xmlns="" id="{8702D4BE-C1FB-5292-A444-F933CF50F46B}"/>
                    </a:ext>
                  </a:extLst>
                </p:cNvPr>
                <p:cNvSpPr txBox="1"/>
                <p:nvPr/>
              </p:nvSpPr>
              <p:spPr>
                <a:xfrm>
                  <a:off x="7298972" y="1284215"/>
                  <a:ext cx="381000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8702D4BE-C1FB-5292-A444-F933CF50F46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98972" y="1284215"/>
                  <a:ext cx="381000" cy="27699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xmlns="" id="{483D0764-6C13-178E-46E2-0958C9817595}"/>
                    </a:ext>
                  </a:extLst>
                </p:cNvPr>
                <p:cNvSpPr txBox="1"/>
                <p:nvPr/>
              </p:nvSpPr>
              <p:spPr>
                <a:xfrm>
                  <a:off x="7127472" y="1115682"/>
                  <a:ext cx="342999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483D0764-6C13-178E-46E2-0958C981759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27472" y="1115682"/>
                  <a:ext cx="342999" cy="184666"/>
                </a:xfrm>
                <a:prstGeom prst="rect">
                  <a:avLst/>
                </a:prstGeom>
                <a:blipFill>
                  <a:blip r:embed="rId4"/>
                  <a:stretch>
                    <a:fillRect b="-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xmlns="" id="{3C9693F6-F783-0C54-CBD9-CB6E21923025}"/>
                    </a:ext>
                  </a:extLst>
                </p:cNvPr>
                <p:cNvSpPr txBox="1"/>
                <p:nvPr/>
              </p:nvSpPr>
              <p:spPr>
                <a:xfrm>
                  <a:off x="7505700" y="1131815"/>
                  <a:ext cx="120226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3C9693F6-F783-0C54-CBD9-CB6E2192302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505700" y="1131815"/>
                  <a:ext cx="120226" cy="184666"/>
                </a:xfrm>
                <a:prstGeom prst="rect">
                  <a:avLst/>
                </a:prstGeom>
                <a:blipFill>
                  <a:blip r:embed="rId5"/>
                  <a:stretch>
                    <a:fillRect l="-30000" r="-30000" b="-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xmlns="" id="{940ED06B-4A95-4A43-0687-FDD40AEC53EC}"/>
                    </a:ext>
                  </a:extLst>
                </p:cNvPr>
                <p:cNvSpPr txBox="1"/>
                <p:nvPr/>
              </p:nvSpPr>
              <p:spPr>
                <a:xfrm>
                  <a:off x="7049248" y="1345499"/>
                  <a:ext cx="219906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940ED06B-4A95-4A43-0687-FDD40AEC53E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49248" y="1345499"/>
                  <a:ext cx="219906" cy="184666"/>
                </a:xfrm>
                <a:prstGeom prst="rect">
                  <a:avLst/>
                </a:prstGeom>
                <a:blipFill>
                  <a:blip r:embed="rId6"/>
                  <a:stretch>
                    <a:fillRect b="-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xmlns="" id="{FB8D064A-79FA-A7DF-3558-1072170818AB}"/>
                    </a:ext>
                  </a:extLst>
                </p:cNvPr>
                <p:cNvSpPr txBox="1"/>
                <p:nvPr/>
              </p:nvSpPr>
              <p:spPr>
                <a:xfrm>
                  <a:off x="6584171" y="2195740"/>
                  <a:ext cx="304800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FB8D064A-79FA-A7DF-3558-1072170818A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84171" y="2195740"/>
                  <a:ext cx="304800" cy="184666"/>
                </a:xfrm>
                <a:prstGeom prst="rect">
                  <a:avLst/>
                </a:prstGeom>
                <a:blipFill>
                  <a:blip r:embed="rId7"/>
                  <a:stretch>
                    <a:fillRect b="-10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xmlns="" id="{595CD54D-B7F9-5A61-2F22-2465878173A6}"/>
                    </a:ext>
                  </a:extLst>
                </p:cNvPr>
                <p:cNvSpPr txBox="1"/>
                <p:nvPr/>
              </p:nvSpPr>
              <p:spPr>
                <a:xfrm>
                  <a:off x="6902618" y="2212718"/>
                  <a:ext cx="228600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595CD54D-B7F9-5A61-2F22-2465878173A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02618" y="2212718"/>
                  <a:ext cx="228600" cy="184666"/>
                </a:xfrm>
                <a:prstGeom prst="rect">
                  <a:avLst/>
                </a:prstGeom>
                <a:blipFill>
                  <a:blip r:embed="rId8"/>
                  <a:stretch>
                    <a:fillRect b="-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xmlns="" id="{FE5FEE82-C3DA-E0F9-0A61-0058F9EA89AD}"/>
                    </a:ext>
                  </a:extLst>
                </p:cNvPr>
                <p:cNvSpPr txBox="1"/>
                <p:nvPr/>
              </p:nvSpPr>
              <p:spPr>
                <a:xfrm>
                  <a:off x="6842505" y="2387084"/>
                  <a:ext cx="120226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FE5FEE82-C3DA-E0F9-0A61-0058F9EA89A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42505" y="2387084"/>
                  <a:ext cx="120226" cy="184666"/>
                </a:xfrm>
                <a:prstGeom prst="rect">
                  <a:avLst/>
                </a:prstGeom>
                <a:blipFill>
                  <a:blip r:embed="rId9"/>
                  <a:stretch>
                    <a:fillRect l="-30000" r="-30000" b="-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xmlns="" id="{16D3C793-A687-C9E9-70E9-D943856B569D}"/>
                    </a:ext>
                  </a:extLst>
                </p:cNvPr>
                <p:cNvSpPr txBox="1"/>
                <p:nvPr/>
              </p:nvSpPr>
              <p:spPr>
                <a:xfrm>
                  <a:off x="6400992" y="2385111"/>
                  <a:ext cx="471570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16D3C793-A687-C9E9-70E9-D943856B569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00992" y="2385111"/>
                  <a:ext cx="471570" cy="184666"/>
                </a:xfrm>
                <a:prstGeom prst="rect">
                  <a:avLst/>
                </a:prstGeom>
                <a:blipFill>
                  <a:blip r:embed="rId10"/>
                  <a:stretch>
                    <a:fillRect b="-322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xmlns="" id="{B7718D8E-7DD6-02E9-359E-939CD7F842F1}"/>
                    </a:ext>
                  </a:extLst>
                </p:cNvPr>
                <p:cNvSpPr txBox="1"/>
                <p:nvPr/>
              </p:nvSpPr>
              <p:spPr>
                <a:xfrm>
                  <a:off x="6783909" y="961049"/>
                  <a:ext cx="48864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i="1" dirty="0" smtClean="0"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B7718D8E-7DD6-02E9-359E-939CD7F842F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83909" y="961049"/>
                  <a:ext cx="488641" cy="307777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xmlns="" id="{C77B6A27-65AF-E098-FB42-6B05381C3F1F}"/>
                    </a:ext>
                  </a:extLst>
                </p:cNvPr>
                <p:cNvSpPr txBox="1"/>
                <p:nvPr/>
              </p:nvSpPr>
              <p:spPr>
                <a:xfrm>
                  <a:off x="6301243" y="1984660"/>
                  <a:ext cx="488641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i="1" dirty="0" smtClean="0">
                            <a:latin typeface="Cambria Math" panose="02040503050406030204" pitchFamily="18" charset="0"/>
                          </a:rPr>
                          <m:t>𝐵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C77B6A27-65AF-E098-FB42-6B05381C3F1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301243" y="1984660"/>
                  <a:ext cx="488641" cy="307777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xmlns="" id="{34DA90C7-1D86-B112-D22A-F0BFC0CDF716}"/>
                    </a:ext>
                  </a:extLst>
                </p:cNvPr>
                <p:cNvSpPr txBox="1"/>
                <p:nvPr/>
              </p:nvSpPr>
              <p:spPr>
                <a:xfrm>
                  <a:off x="8763000" y="1208015"/>
                  <a:ext cx="228600" cy="43088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</m:oMath>
                    </m:oMathPara>
                  </a14:m>
                  <a:endParaRPr lang="en-ID" sz="1400" b="0" dirty="0"/>
                </a:p>
                <a:p>
                  <a:endParaRPr lang="en-ID" sz="1400" dirty="0"/>
                </a:p>
              </p:txBody>
            </p:sp>
          </mc:Choice>
          <mc:Fallback xmlns="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34DA90C7-1D86-B112-D22A-F0BFC0CDF71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763000" y="1208015"/>
                  <a:ext cx="228600" cy="430887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xmlns="" id="{40920F35-F336-7781-395B-1EA2D7E770AB}"/>
                    </a:ext>
                  </a:extLst>
                </p:cNvPr>
                <p:cNvSpPr txBox="1"/>
                <p:nvPr/>
              </p:nvSpPr>
              <p:spPr>
                <a:xfrm>
                  <a:off x="8698396" y="2248502"/>
                  <a:ext cx="193836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40920F35-F336-7781-395B-1EA2D7E770A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98396" y="2248502"/>
                  <a:ext cx="193836" cy="215444"/>
                </a:xfrm>
                <a:prstGeom prst="rect">
                  <a:avLst/>
                </a:prstGeom>
                <a:blipFill>
                  <a:blip r:embed="rId14"/>
                  <a:stretch>
                    <a:fillRect l="-15625" r="-625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869590" y="-996732"/>
            <a:ext cx="4961078" cy="718523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1" y="4668012"/>
            <a:ext cx="9144000" cy="475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07931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Single Corner Rectangle 37">
            <a:extLst>
              <a:ext uri="{FF2B5EF4-FFF2-40B4-BE49-F238E27FC236}">
                <a16:creationId xmlns:a16="http://schemas.microsoft.com/office/drawing/2014/main" xmlns="" id="{2E1E2226-E6E9-F14F-FEE4-2C265E1CDC01}"/>
              </a:ext>
            </a:extLst>
          </p:cNvPr>
          <p:cNvSpPr/>
          <p:nvPr/>
        </p:nvSpPr>
        <p:spPr>
          <a:xfrm>
            <a:off x="199441" y="96989"/>
            <a:ext cx="1143000" cy="381000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bg1"/>
                </a:solidFill>
                <a:latin typeface="Arial Black" pitchFamily="34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xmlns="" id="{3E3A8CDD-B97B-D2FB-4E02-D1196EE50755}"/>
                  </a:ext>
                </a:extLst>
              </p:cNvPr>
              <p:cNvSpPr txBox="1"/>
              <p:nvPr/>
            </p:nvSpPr>
            <p:spPr>
              <a:xfrm>
                <a:off x="8572211" y="1672291"/>
                <a:ext cx="685800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200" b="0" i="1" smtClean="0"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ID" sz="1200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3E3A8CDD-B97B-D2FB-4E02-D1196EE507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72211" y="1672291"/>
                <a:ext cx="685800" cy="184666"/>
              </a:xfrm>
              <a:prstGeom prst="rect">
                <a:avLst/>
              </a:prstGeom>
              <a:blipFill>
                <a:blip r:embed="rId3"/>
                <a:stretch>
                  <a:fillRect b="-32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Group 3"/>
          <p:cNvGrpSpPr/>
          <p:nvPr/>
        </p:nvGrpSpPr>
        <p:grpSpPr>
          <a:xfrm>
            <a:off x="5973892" y="1031617"/>
            <a:ext cx="2856311" cy="1620015"/>
            <a:chOff x="5973892" y="1031617"/>
            <a:chExt cx="2856311" cy="1620015"/>
          </a:xfrm>
        </p:grpSpPr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xmlns="" id="{D68CC630-9A7C-15FB-B474-5F5E4D497841}"/>
                </a:ext>
              </a:extLst>
            </p:cNvPr>
            <p:cNvCxnSpPr/>
            <p:nvPr/>
          </p:nvCxnSpPr>
          <p:spPr>
            <a:xfrm>
              <a:off x="6134100" y="1276350"/>
              <a:ext cx="11430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xmlns="" id="{1F19657B-7D1A-CFD5-4EBD-B11298467A62}"/>
                </a:ext>
              </a:extLst>
            </p:cNvPr>
            <p:cNvCxnSpPr/>
            <p:nvPr/>
          </p:nvCxnSpPr>
          <p:spPr>
            <a:xfrm>
              <a:off x="7315200" y="1276350"/>
              <a:ext cx="7620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xmlns="" id="{6C16B1F4-FA21-F9AA-3E30-D5A2A73215C7}"/>
                </a:ext>
              </a:extLst>
            </p:cNvPr>
            <p:cNvCxnSpPr/>
            <p:nvPr/>
          </p:nvCxnSpPr>
          <p:spPr>
            <a:xfrm>
              <a:off x="8077200" y="1276350"/>
              <a:ext cx="685800" cy="53340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xmlns="" id="{18CCC707-DD3F-8382-36B5-A8DA8335B0E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077200" y="1805214"/>
              <a:ext cx="685800" cy="61413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xmlns="" id="{7EC30DA7-C80F-F68C-AC8A-73DDF8857768}"/>
                </a:ext>
              </a:extLst>
            </p:cNvPr>
            <p:cNvCxnSpPr/>
            <p:nvPr/>
          </p:nvCxnSpPr>
          <p:spPr>
            <a:xfrm>
              <a:off x="6223000" y="2419350"/>
              <a:ext cx="11430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xmlns="" id="{918D6C7A-7B88-C9A2-40E0-273DC7C4913B}"/>
                </a:ext>
              </a:extLst>
            </p:cNvPr>
            <p:cNvCxnSpPr/>
            <p:nvPr/>
          </p:nvCxnSpPr>
          <p:spPr>
            <a:xfrm>
              <a:off x="7315200" y="2419350"/>
              <a:ext cx="7620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2" name="Block Arc 21">
              <a:extLst>
                <a:ext uri="{FF2B5EF4-FFF2-40B4-BE49-F238E27FC236}">
                  <a16:creationId xmlns:a16="http://schemas.microsoft.com/office/drawing/2014/main" xmlns="" id="{2898838F-A487-BBB7-540C-26B31AD7D5A0}"/>
                </a:ext>
              </a:extLst>
            </p:cNvPr>
            <p:cNvSpPr/>
            <p:nvPr/>
          </p:nvSpPr>
          <p:spPr>
            <a:xfrm>
              <a:off x="8598333" y="1667715"/>
              <a:ext cx="231870" cy="243004"/>
            </a:xfrm>
            <a:prstGeom prst="blockArc">
              <a:avLst>
                <a:gd name="adj1" fmla="val 6986752"/>
                <a:gd name="adj2" fmla="val 13330006"/>
                <a:gd name="adj3" fmla="val 0"/>
              </a:avLst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xmlns="" id="{6265438C-BD56-3E5D-6F17-522C84DC7F23}"/>
                    </a:ext>
                  </a:extLst>
                </p:cNvPr>
                <p:cNvSpPr txBox="1"/>
                <p:nvPr/>
              </p:nvSpPr>
              <p:spPr>
                <a:xfrm>
                  <a:off x="6034735" y="1031617"/>
                  <a:ext cx="274929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6265438C-BD56-3E5D-6F17-522C84DC7F2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34735" y="1031617"/>
                  <a:ext cx="274929" cy="184666"/>
                </a:xfrm>
                <a:prstGeom prst="rect">
                  <a:avLst/>
                </a:prstGeom>
                <a:blipFill>
                  <a:blip r:embed="rId4"/>
                  <a:stretch>
                    <a:fillRect b="-322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xmlns="" id="{AAF5153C-9926-66EE-4ED2-A74D357A39DE}"/>
                    </a:ext>
                  </a:extLst>
                </p:cNvPr>
                <p:cNvSpPr txBox="1"/>
                <p:nvPr/>
              </p:nvSpPr>
              <p:spPr>
                <a:xfrm flipH="1">
                  <a:off x="7818504" y="1049049"/>
                  <a:ext cx="457200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AAF5153C-9926-66EE-4ED2-A74D357A39D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7818504" y="1049049"/>
                  <a:ext cx="457200" cy="184666"/>
                </a:xfrm>
                <a:prstGeom prst="rect">
                  <a:avLst/>
                </a:prstGeom>
                <a:blipFill>
                  <a:blip r:embed="rId5"/>
                  <a:stretch>
                    <a:fillRect b="-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xmlns="" id="{69761174-3424-5F3C-F1D0-C0954EA6B54A}"/>
                    </a:ext>
                  </a:extLst>
                </p:cNvPr>
                <p:cNvSpPr txBox="1"/>
                <p:nvPr/>
              </p:nvSpPr>
              <p:spPr>
                <a:xfrm>
                  <a:off x="7778749" y="2459940"/>
                  <a:ext cx="685800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69761174-3424-5F3C-F1D0-C0954EA6B54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778749" y="2459940"/>
                  <a:ext cx="685800" cy="184666"/>
                </a:xfrm>
                <a:prstGeom prst="rect">
                  <a:avLst/>
                </a:prstGeom>
                <a:blipFill>
                  <a:blip r:embed="rId6"/>
                  <a:stretch>
                    <a:fillRect b="-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7" name="Block Arc 26">
              <a:extLst>
                <a:ext uri="{FF2B5EF4-FFF2-40B4-BE49-F238E27FC236}">
                  <a16:creationId xmlns:a16="http://schemas.microsoft.com/office/drawing/2014/main" xmlns="" id="{510DBFEB-1E6C-AA46-661B-C499D3FBF6BD}"/>
                </a:ext>
              </a:extLst>
            </p:cNvPr>
            <p:cNvSpPr/>
            <p:nvPr/>
          </p:nvSpPr>
          <p:spPr>
            <a:xfrm rot="3957980">
              <a:off x="7971327" y="2250521"/>
              <a:ext cx="269287" cy="322358"/>
            </a:xfrm>
            <a:prstGeom prst="blockArc">
              <a:avLst>
                <a:gd name="adj1" fmla="val 6706314"/>
                <a:gd name="adj2" fmla="val 14897820"/>
                <a:gd name="adj3" fmla="val 280"/>
              </a:avLst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xmlns="" id="{F51815E9-D4C1-4AC2-0674-077815708C69}"/>
                    </a:ext>
                  </a:extLst>
                </p:cNvPr>
                <p:cNvSpPr txBox="1"/>
                <p:nvPr/>
              </p:nvSpPr>
              <p:spPr>
                <a:xfrm>
                  <a:off x="5973892" y="2466966"/>
                  <a:ext cx="274929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𝐸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F51815E9-D4C1-4AC2-0674-077815708C6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73892" y="2466966"/>
                  <a:ext cx="274929" cy="184666"/>
                </a:xfrm>
                <a:prstGeom prst="rect">
                  <a:avLst/>
                </a:prstGeom>
                <a:blipFill>
                  <a:blip r:embed="rId7"/>
                  <a:stretch>
                    <a:fillRect b="-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xmlns="" id="{9E0BC03A-0F89-6201-AC0C-0EDCB9558F82}"/>
                    </a:ext>
                  </a:extLst>
                </p:cNvPr>
                <p:cNvSpPr txBox="1"/>
                <p:nvPr/>
              </p:nvSpPr>
              <p:spPr>
                <a:xfrm>
                  <a:off x="8194732" y="1627869"/>
                  <a:ext cx="504212" cy="24622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80°</m:t>
                        </m:r>
                      </m:oMath>
                    </m:oMathPara>
                  </a14:m>
                  <a:endParaRPr lang="en-ID" sz="1000" dirty="0"/>
                </a:p>
              </p:txBody>
            </p:sp>
          </mc:Choice>
          <mc:Fallback xmlns="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9E0BC03A-0F89-6201-AC0C-0EDCB9558F8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194732" y="1627869"/>
                  <a:ext cx="504212" cy="246221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xmlns="" id="{32EE6477-E7CF-5FB4-545C-4A96E51BD29F}"/>
                    </a:ext>
                  </a:extLst>
                </p:cNvPr>
                <p:cNvSpPr txBox="1"/>
                <p:nvPr/>
              </p:nvSpPr>
              <p:spPr>
                <a:xfrm>
                  <a:off x="7567112" y="2172115"/>
                  <a:ext cx="439927" cy="27699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130°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32EE6477-E7CF-5FB4-545C-4A96E51BD29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567112" y="2172115"/>
                  <a:ext cx="439927" cy="276999"/>
                </a:xfrm>
                <a:prstGeom prst="rect">
                  <a:avLst/>
                </a:prstGeom>
                <a:blipFill>
                  <a:blip r:embed="rId9"/>
                  <a:stretch>
                    <a:fillRect r="-41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xmlns="" id="{645A2CD7-1D36-5A32-C827-B0A16363A8D7}"/>
                  </a:ext>
                </a:extLst>
              </p:cNvPr>
              <p:cNvSpPr txBox="1"/>
              <p:nvPr/>
            </p:nvSpPr>
            <p:spPr>
              <a:xfrm>
                <a:off x="309336" y="1587340"/>
                <a:ext cx="4880162" cy="58477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Untuk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menghitung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besar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𝐴𝐵𝐶</m:t>
                    </m:r>
                  </m:oMath>
                </a14:m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pertama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tarik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garis </a:t>
                </a:r>
                <a14:m>
                  <m:oMath xmlns:m="http://schemas.openxmlformats.org/officeDocument/2006/math"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𝐶𝐹</m:t>
                    </m:r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yang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melalui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</m:oMath>
                </a14:m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sejajar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𝐸𝐷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645A2CD7-1D36-5A32-C827-B0A16363A8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336" y="1587340"/>
                <a:ext cx="4880162" cy="584775"/>
              </a:xfrm>
              <a:prstGeom prst="rect">
                <a:avLst/>
              </a:prstGeom>
              <a:blipFill>
                <a:blip r:embed="rId10"/>
                <a:stretch>
                  <a:fillRect l="-623" t="-2041" r="-249" b="-11224"/>
                </a:stretch>
              </a:blipFill>
              <a:ln>
                <a:solidFill>
                  <a:schemeClr val="accent2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xmlns="" id="{DA23598C-76C8-5D1E-B9E3-70E6E552E554}"/>
                  </a:ext>
                </a:extLst>
              </p:cNvPr>
              <p:cNvSpPr txBox="1"/>
              <p:nvPr/>
            </p:nvSpPr>
            <p:spPr>
              <a:xfrm>
                <a:off x="309336" y="2285717"/>
                <a:ext cx="4880162" cy="58477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ID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𝐸𝐷𝐶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𝐷𝐶𝐹</m:t>
                    </m:r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dalam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sepihak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14:m>
                  <m:oMath xmlns:m="http://schemas.openxmlformats.org/officeDocument/2006/math">
                    <m:r>
                      <a:rPr lang="en-ID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𝐸𝐷𝐶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+∠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𝐷𝐶𝐹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=180°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DA23598C-76C8-5D1E-B9E3-70E6E552E5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336" y="2285717"/>
                <a:ext cx="4880162" cy="584775"/>
              </a:xfrm>
              <a:prstGeom prst="rect">
                <a:avLst/>
              </a:prstGeom>
              <a:blipFill>
                <a:blip r:embed="rId11"/>
                <a:stretch>
                  <a:fillRect t="-2041" b="-11224"/>
                </a:stretch>
              </a:blipFill>
              <a:ln>
                <a:solidFill>
                  <a:schemeClr val="accent2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xmlns="" id="{0E57829D-B9F5-82D4-F855-AA31777EEEFC}"/>
                  </a:ext>
                </a:extLst>
              </p:cNvPr>
              <p:cNvSpPr txBox="1"/>
              <p:nvPr/>
            </p:nvSpPr>
            <p:spPr>
              <a:xfrm>
                <a:off x="309336" y="2984094"/>
                <a:ext cx="4880162" cy="58477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ID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𝐸𝐷𝐶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=180°−130°=50°</m:t>
                    </m:r>
                  </m:oMath>
                </a14:m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Karena </a:t>
                </a:r>
                <a14:m>
                  <m:oMath xmlns:m="http://schemas.openxmlformats.org/officeDocument/2006/math">
                    <m:r>
                      <a:rPr lang="en-ID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𝐷𝐶𝐵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=80°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maka </a:t>
                </a:r>
                <a14:m>
                  <m:oMath xmlns:m="http://schemas.openxmlformats.org/officeDocument/2006/math"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𝐹</m:t>
                    </m:r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𝐶𝐵</m:t>
                    </m:r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=80°−50°=30°</m:t>
                    </m:r>
                  </m:oMath>
                </a14:m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0E57829D-B9F5-82D4-F855-AA31777EEE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336" y="2984094"/>
                <a:ext cx="4880162" cy="584775"/>
              </a:xfrm>
              <a:prstGeom prst="rect">
                <a:avLst/>
              </a:prstGeom>
              <a:blipFill>
                <a:blip r:embed="rId12"/>
                <a:stretch>
                  <a:fillRect l="-623" t="-2062" b="-12371"/>
                </a:stretch>
              </a:blipFill>
              <a:ln>
                <a:solidFill>
                  <a:schemeClr val="accent2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xmlns="" id="{8FC07CA4-75B9-5299-5611-3CD82D651142}"/>
                  </a:ext>
                </a:extLst>
              </p:cNvPr>
              <p:cNvSpPr txBox="1"/>
              <p:nvPr/>
            </p:nvSpPr>
            <p:spPr>
              <a:xfrm>
                <a:off x="309336" y="3631503"/>
                <a:ext cx="4880162" cy="830997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ID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𝐹𝐶𝐵</m:t>
                    </m:r>
                    <m:r>
                      <a:rPr lang="en-ID" sz="16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𝐴𝐵</m:t>
                    </m:r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𝐶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=180°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karena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merupakan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dalam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sepihak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ID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𝐴𝐵𝐶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=180°−∠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𝐹𝐶𝐵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=180°</m:t>
                    </m:r>
                    <m:r>
                      <a:rPr lang="en-ID" sz="16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−30</m:t>
                    </m:r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=150</m:t>
                    </m:r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8FC07CA4-75B9-5299-5611-3CD82D6511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336" y="3631503"/>
                <a:ext cx="4880162" cy="830997"/>
              </a:xfrm>
              <a:prstGeom prst="rect">
                <a:avLst/>
              </a:prstGeom>
              <a:blipFill>
                <a:blip r:embed="rId13"/>
                <a:stretch>
                  <a:fillRect l="-623" t="-1449" b="-7971"/>
                </a:stretch>
              </a:blipFill>
              <a:ln>
                <a:solidFill>
                  <a:schemeClr val="accent2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Group 5"/>
          <p:cNvGrpSpPr/>
          <p:nvPr/>
        </p:nvGrpSpPr>
        <p:grpSpPr>
          <a:xfrm>
            <a:off x="6229970" y="2942022"/>
            <a:ext cx="3177068" cy="1602583"/>
            <a:chOff x="6229970" y="2942022"/>
            <a:chExt cx="3177068" cy="1602583"/>
          </a:xfrm>
        </p:grpSpPr>
        <p:grpSp>
          <p:nvGrpSpPr>
            <p:cNvPr id="8" name="Group 7"/>
            <p:cNvGrpSpPr/>
            <p:nvPr/>
          </p:nvGrpSpPr>
          <p:grpSpPr>
            <a:xfrm>
              <a:off x="6229970" y="2942022"/>
              <a:ext cx="3177068" cy="1602583"/>
              <a:chOff x="5973281" y="2817782"/>
              <a:chExt cx="3177068" cy="1602583"/>
            </a:xfrm>
          </p:grpSpPr>
          <p:cxnSp>
            <p:nvCxnSpPr>
              <p:cNvPr id="34" name="Straight Arrow Connector 33">
                <a:extLst>
                  <a:ext uri="{FF2B5EF4-FFF2-40B4-BE49-F238E27FC236}">
                    <a16:creationId xmlns:a16="http://schemas.microsoft.com/office/drawing/2014/main" xmlns="" id="{936978BC-20EE-101E-398F-3B3AF2286071}"/>
                  </a:ext>
                </a:extLst>
              </p:cNvPr>
              <p:cNvCxnSpPr/>
              <p:nvPr/>
            </p:nvCxnSpPr>
            <p:spPr>
              <a:xfrm>
                <a:off x="6019800" y="3045083"/>
                <a:ext cx="1143000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xmlns="" id="{AB58421C-8C78-560E-5941-313EDCAA9E6E}"/>
                  </a:ext>
                </a:extLst>
              </p:cNvPr>
              <p:cNvCxnSpPr/>
              <p:nvPr/>
            </p:nvCxnSpPr>
            <p:spPr>
              <a:xfrm>
                <a:off x="7162800" y="3045083"/>
                <a:ext cx="76200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xmlns="" id="{14F70632-592C-E5B5-BADF-993A6976B491}"/>
                  </a:ext>
                </a:extLst>
              </p:cNvPr>
              <p:cNvCxnSpPr/>
              <p:nvPr/>
            </p:nvCxnSpPr>
            <p:spPr>
              <a:xfrm>
                <a:off x="7924800" y="3045083"/>
                <a:ext cx="685800" cy="53340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xmlns="" id="{D52CED6A-5572-0A8A-88FC-E062F5F46A1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924800" y="3573947"/>
                <a:ext cx="685800" cy="614136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8" name="Straight Arrow Connector 37">
                <a:extLst>
                  <a:ext uri="{FF2B5EF4-FFF2-40B4-BE49-F238E27FC236}">
                    <a16:creationId xmlns:a16="http://schemas.microsoft.com/office/drawing/2014/main" xmlns="" id="{570A447F-06EA-0AFE-4121-ACC1C811880A}"/>
                  </a:ext>
                </a:extLst>
              </p:cNvPr>
              <p:cNvCxnSpPr/>
              <p:nvPr/>
            </p:nvCxnSpPr>
            <p:spPr>
              <a:xfrm>
                <a:off x="6070600" y="4188083"/>
                <a:ext cx="1143000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xmlns="" id="{A1CEAC68-D59B-8D1F-3549-B77DFF101829}"/>
                  </a:ext>
                </a:extLst>
              </p:cNvPr>
              <p:cNvCxnSpPr/>
              <p:nvPr/>
            </p:nvCxnSpPr>
            <p:spPr>
              <a:xfrm>
                <a:off x="7162800" y="4188083"/>
                <a:ext cx="76200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1" name="TextBox 40">
                    <a:extLst>
                      <a:ext uri="{FF2B5EF4-FFF2-40B4-BE49-F238E27FC236}">
                        <a16:creationId xmlns:a16="http://schemas.microsoft.com/office/drawing/2014/main" xmlns="" id="{8B004EC3-1CB4-E1EC-512A-ED4A5E964026}"/>
                      </a:ext>
                    </a:extLst>
                  </p:cNvPr>
                  <p:cNvSpPr txBox="1"/>
                  <p:nvPr/>
                </p:nvSpPr>
                <p:spPr>
                  <a:xfrm>
                    <a:off x="5973281" y="2842059"/>
                    <a:ext cx="274929" cy="184666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2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oMath>
                      </m:oMathPara>
                    </a14:m>
                    <a:endParaRPr lang="en-ID" sz="1200" dirty="0"/>
                  </a:p>
                </p:txBody>
              </p:sp>
            </mc:Choice>
            <mc:Fallback xmlns="">
              <p:sp>
                <p:nvSpPr>
                  <p:cNvPr id="41" name="TextBox 40">
                    <a:extLst>
                      <a:ext uri="{FF2B5EF4-FFF2-40B4-BE49-F238E27FC236}">
                        <a16:creationId xmlns:a16="http://schemas.microsoft.com/office/drawing/2014/main" id="{8B004EC3-1CB4-E1EC-512A-ED4A5E964026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973281" y="2842059"/>
                    <a:ext cx="274929" cy="184666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b="-666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2" name="TextBox 41">
                    <a:extLst>
                      <a:ext uri="{FF2B5EF4-FFF2-40B4-BE49-F238E27FC236}">
                        <a16:creationId xmlns:a16="http://schemas.microsoft.com/office/drawing/2014/main" xmlns="" id="{9D7B30C4-E0AD-2E5B-6C10-B90CF9562A1A}"/>
                      </a:ext>
                    </a:extLst>
                  </p:cNvPr>
                  <p:cNvSpPr txBox="1"/>
                  <p:nvPr/>
                </p:nvSpPr>
                <p:spPr>
                  <a:xfrm flipH="1">
                    <a:off x="7666104" y="2817782"/>
                    <a:ext cx="457200" cy="184666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2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oMath>
                      </m:oMathPara>
                    </a14:m>
                    <a:endParaRPr lang="en-ID" sz="1200" dirty="0"/>
                  </a:p>
                </p:txBody>
              </p:sp>
            </mc:Choice>
            <mc:Fallback xmlns="">
              <p:sp>
                <p:nvSpPr>
                  <p:cNvPr id="42" name="TextBox 41">
                    <a:extLst>
                      <a:ext uri="{FF2B5EF4-FFF2-40B4-BE49-F238E27FC236}">
                        <a16:creationId xmlns:a16="http://schemas.microsoft.com/office/drawing/2014/main" id="{9D7B30C4-E0AD-2E5B-6C10-B90CF9562A1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 flipH="1">
                    <a:off x="7666104" y="2817782"/>
                    <a:ext cx="457200" cy="184666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b="-666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3" name="TextBox 42">
                    <a:extLst>
                      <a:ext uri="{FF2B5EF4-FFF2-40B4-BE49-F238E27FC236}">
                        <a16:creationId xmlns:a16="http://schemas.microsoft.com/office/drawing/2014/main" xmlns="" id="{04AA7F17-E9D8-714D-D490-7F9EBC82C09F}"/>
                      </a:ext>
                    </a:extLst>
                  </p:cNvPr>
                  <p:cNvSpPr txBox="1"/>
                  <p:nvPr/>
                </p:nvSpPr>
                <p:spPr>
                  <a:xfrm>
                    <a:off x="7626349" y="4228673"/>
                    <a:ext cx="685800" cy="184666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2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oMath>
                      </m:oMathPara>
                    </a14:m>
                    <a:endParaRPr lang="en-ID" sz="1200" dirty="0"/>
                  </a:p>
                </p:txBody>
              </p:sp>
            </mc:Choice>
            <mc:Fallback xmlns="">
              <p:sp>
                <p:nvSpPr>
                  <p:cNvPr id="43" name="TextBox 42">
                    <a:extLst>
                      <a:ext uri="{FF2B5EF4-FFF2-40B4-BE49-F238E27FC236}">
                        <a16:creationId xmlns:a16="http://schemas.microsoft.com/office/drawing/2014/main" id="{04AA7F17-E9D8-714D-D490-7F9EBC82C09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626349" y="4228673"/>
                    <a:ext cx="685800" cy="184666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b="-666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5" name="TextBox 44">
                    <a:extLst>
                      <a:ext uri="{FF2B5EF4-FFF2-40B4-BE49-F238E27FC236}">
                        <a16:creationId xmlns:a16="http://schemas.microsoft.com/office/drawing/2014/main" xmlns="" id="{B570EE9A-5C8B-FB51-1B6E-626423C2C153}"/>
                      </a:ext>
                    </a:extLst>
                  </p:cNvPr>
                  <p:cNvSpPr txBox="1"/>
                  <p:nvPr/>
                </p:nvSpPr>
                <p:spPr>
                  <a:xfrm>
                    <a:off x="6126292" y="4235699"/>
                    <a:ext cx="274929" cy="184666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200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oMath>
                      </m:oMathPara>
                    </a14:m>
                    <a:endParaRPr lang="en-ID" sz="1200" dirty="0"/>
                  </a:p>
                </p:txBody>
              </p:sp>
            </mc:Choice>
            <mc:Fallback xmlns="">
              <p:sp>
                <p:nvSpPr>
                  <p:cNvPr id="45" name="TextBox 44">
                    <a:extLst>
                      <a:ext uri="{FF2B5EF4-FFF2-40B4-BE49-F238E27FC236}">
                        <a16:creationId xmlns:a16="http://schemas.microsoft.com/office/drawing/2014/main" id="{B570EE9A-5C8B-FB51-1B6E-626423C2C153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126292" y="4235699"/>
                    <a:ext cx="274929" cy="184666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b="-3226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7" name="TextBox 46">
                    <a:extLst>
                      <a:ext uri="{FF2B5EF4-FFF2-40B4-BE49-F238E27FC236}">
                        <a16:creationId xmlns:a16="http://schemas.microsoft.com/office/drawing/2014/main" xmlns="" id="{AEDA888F-B1BF-CC9D-47AD-F252F7FBBD7F}"/>
                      </a:ext>
                    </a:extLst>
                  </p:cNvPr>
                  <p:cNvSpPr txBox="1"/>
                  <p:nvPr/>
                </p:nvSpPr>
                <p:spPr>
                  <a:xfrm>
                    <a:off x="7468637" y="3872598"/>
                    <a:ext cx="420008" cy="276999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130°</m:t>
                          </m:r>
                        </m:oMath>
                      </m:oMathPara>
                    </a14:m>
                    <a:endParaRPr lang="en-ID" sz="1200" dirty="0"/>
                  </a:p>
                </p:txBody>
              </p:sp>
            </mc:Choice>
            <mc:Fallback xmlns="">
              <p:sp>
                <p:nvSpPr>
                  <p:cNvPr id="47" name="TextBox 46">
                    <a:extLst>
                      <a:ext uri="{FF2B5EF4-FFF2-40B4-BE49-F238E27FC236}">
                        <a16:creationId xmlns:a16="http://schemas.microsoft.com/office/drawing/2014/main" id="{AEDA888F-B1BF-CC9D-47AD-F252F7FBBD7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468637" y="3872598"/>
                    <a:ext cx="420008" cy="276999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 r="-8696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2" name="TextBox 61">
                    <a:extLst>
                      <a:ext uri="{FF2B5EF4-FFF2-40B4-BE49-F238E27FC236}">
                        <a16:creationId xmlns:a16="http://schemas.microsoft.com/office/drawing/2014/main" xmlns="" id="{BC14A0F1-EF36-9A3D-3D5B-9509164F10A1}"/>
                      </a:ext>
                    </a:extLst>
                  </p:cNvPr>
                  <p:cNvSpPr txBox="1"/>
                  <p:nvPr/>
                </p:nvSpPr>
                <p:spPr>
                  <a:xfrm>
                    <a:off x="8464549" y="3512396"/>
                    <a:ext cx="685800" cy="184666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20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oMath>
                      </m:oMathPara>
                    </a14:m>
                    <a:endParaRPr lang="en-ID" sz="1200" dirty="0"/>
                  </a:p>
                </p:txBody>
              </p:sp>
            </mc:Choice>
            <mc:Fallback xmlns="">
              <p:sp>
                <p:nvSpPr>
                  <p:cNvPr id="62" name="TextBox 61">
                    <a:extLst>
                      <a:ext uri="{FF2B5EF4-FFF2-40B4-BE49-F238E27FC236}">
                        <a16:creationId xmlns:a16="http://schemas.microsoft.com/office/drawing/2014/main" id="{BC14A0F1-EF36-9A3D-3D5B-9509164F10A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464549" y="3512396"/>
                    <a:ext cx="685800" cy="184666"/>
                  </a:xfrm>
                  <a:prstGeom prst="rect">
                    <a:avLst/>
                  </a:prstGeom>
                  <a:blipFill>
                    <a:blip r:embed="rId15"/>
                    <a:stretch>
                      <a:fillRect b="-666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xmlns="" id="{E0CC619E-1647-0F42-83E3-FE8CA3DCF7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61200" y="3562349"/>
                <a:ext cx="1549400" cy="11598"/>
              </a:xfrm>
              <a:prstGeom prst="line">
                <a:avLst/>
              </a:prstGeom>
              <a:ln>
                <a:prstDash val="dashDot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6" name="TextBox 65">
                    <a:extLst>
                      <a:ext uri="{FF2B5EF4-FFF2-40B4-BE49-F238E27FC236}">
                        <a16:creationId xmlns:a16="http://schemas.microsoft.com/office/drawing/2014/main" xmlns="" id="{4BC14544-A51A-EC9D-07C0-F846459E4043}"/>
                      </a:ext>
                    </a:extLst>
                  </p:cNvPr>
                  <p:cNvSpPr txBox="1"/>
                  <p:nvPr/>
                </p:nvSpPr>
                <p:spPr>
                  <a:xfrm>
                    <a:off x="6591300" y="3474554"/>
                    <a:ext cx="685800" cy="184666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200" b="0" i="1" smtClean="0">
                              <a:latin typeface="Cambria Math" panose="02040503050406030204" pitchFamily="18" charset="0"/>
                            </a:rPr>
                            <m:t>𝐹</m:t>
                          </m:r>
                        </m:oMath>
                      </m:oMathPara>
                    </a14:m>
                    <a:endParaRPr lang="en-ID" sz="1200" dirty="0"/>
                  </a:p>
                </p:txBody>
              </p:sp>
            </mc:Choice>
            <mc:Fallback xmlns="">
              <p:sp>
                <p:nvSpPr>
                  <p:cNvPr id="66" name="TextBox 65">
                    <a:extLst>
                      <a:ext uri="{FF2B5EF4-FFF2-40B4-BE49-F238E27FC236}">
                        <a16:creationId xmlns:a16="http://schemas.microsoft.com/office/drawing/2014/main" id="{4BC14544-A51A-EC9D-07C0-F846459E4043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591300" y="3474554"/>
                    <a:ext cx="685800" cy="184666"/>
                  </a:xfrm>
                  <a:prstGeom prst="rect">
                    <a:avLst/>
                  </a:prstGeom>
                  <a:blipFill>
                    <a:blip r:embed="rId16"/>
                    <a:stretch>
                      <a:fillRect b="-3226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40" name="Block Arc 39">
              <a:extLst>
                <a:ext uri="{FF2B5EF4-FFF2-40B4-BE49-F238E27FC236}">
                  <a16:creationId xmlns:a16="http://schemas.microsoft.com/office/drawing/2014/main" xmlns="" id="{510DBFEB-1E6C-AA46-661B-C499D3FBF6BD}"/>
                </a:ext>
              </a:extLst>
            </p:cNvPr>
            <p:cNvSpPr/>
            <p:nvPr/>
          </p:nvSpPr>
          <p:spPr>
            <a:xfrm rot="3957980">
              <a:off x="8074439" y="4139503"/>
              <a:ext cx="269287" cy="322358"/>
            </a:xfrm>
            <a:prstGeom prst="blockArc">
              <a:avLst>
                <a:gd name="adj1" fmla="val 6706314"/>
                <a:gd name="adj2" fmla="val 14897820"/>
                <a:gd name="adj3" fmla="val 280"/>
              </a:avLst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199441" y="662932"/>
                <a:ext cx="5670766" cy="8617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Diketahui garis </a:t>
                </a:r>
                <a14:m>
                  <m:oMath xmlns:m="http://schemas.openxmlformats.org/officeDocument/2006/math">
                    <m:r>
                      <a:rPr lang="en-ID" sz="1600" i="1" dirty="0">
                        <a:latin typeface="Cambria Math" panose="02040503050406030204" pitchFamily="18" charset="0"/>
                      </a:rPr>
                      <m:t>𝐴𝐵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sejajar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garis </a:t>
                </a:r>
                <a14:m>
                  <m:oMath xmlns:m="http://schemas.openxmlformats.org/officeDocument/2006/math">
                    <m:r>
                      <a:rPr lang="en-ID" sz="1600" i="1" dirty="0">
                        <a:latin typeface="Cambria Math" panose="02040503050406030204" pitchFamily="18" charset="0"/>
                      </a:rPr>
                      <m:t>𝐸𝐷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Besar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𝐸𝐷𝐶</m:t>
                    </m:r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=130°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𝐷𝐶𝐵</m:t>
                    </m:r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=80°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Hitunglah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besar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𝐴𝐵𝐶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r>
                  <a:rPr lang="en-ID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Jawab:</a:t>
                </a: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441" y="662932"/>
                <a:ext cx="5670766" cy="861774"/>
              </a:xfrm>
              <a:prstGeom prst="rect">
                <a:avLst/>
              </a:prstGeom>
              <a:blipFill>
                <a:blip r:embed="rId17"/>
                <a:stretch>
                  <a:fillRect l="-645" t="-2128" b="-49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6746585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2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2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/>
      <p:bldP spid="68" grpId="0" animBg="1"/>
      <p:bldP spid="69" grpId="0" animBg="1"/>
      <p:bldP spid="71" grpId="0" animBg="1"/>
      <p:bldP spid="7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Diagonal Corners Rounded 2">
            <a:extLst>
              <a:ext uri="{FF2B5EF4-FFF2-40B4-BE49-F238E27FC236}">
                <a16:creationId xmlns:a16="http://schemas.microsoft.com/office/drawing/2014/main" xmlns="" id="{0AB394ED-A42A-FE66-F732-322EE44B2044}"/>
              </a:ext>
            </a:extLst>
          </p:cNvPr>
          <p:cNvSpPr/>
          <p:nvPr/>
        </p:nvSpPr>
        <p:spPr>
          <a:xfrm>
            <a:off x="308429" y="209550"/>
            <a:ext cx="1617731" cy="543605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COBALAH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0A90736-438F-2C6A-9473-9F3020FB4247}"/>
              </a:ext>
            </a:extLst>
          </p:cNvPr>
          <p:cNvSpPr/>
          <p:nvPr/>
        </p:nvSpPr>
        <p:spPr>
          <a:xfrm>
            <a:off x="308429" y="874942"/>
            <a:ext cx="7921171" cy="2590800"/>
          </a:xfrm>
          <a:prstGeom prst="rect">
            <a:avLst/>
          </a:prstGeom>
          <a:solidFill>
            <a:schemeClr val="accent6">
              <a:lumMod val="20000"/>
              <a:lumOff val="80000"/>
              <a:alpha val="6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en-ID" sz="160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Hitunglah</a:t>
            </a:r>
            <a:r>
              <a:rPr lang="en-ID" sz="16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besar</a:t>
            </a:r>
            <a:r>
              <a:rPr lang="en-ID" sz="16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sudut</a:t>
            </a:r>
            <a:r>
              <a:rPr lang="en-ID" sz="16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ID" sz="16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sebagai</a:t>
            </a:r>
            <a:r>
              <a:rPr lang="en-ID" sz="16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sudut</a:t>
            </a:r>
            <a:r>
              <a:rPr lang="en-ID" sz="16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sehadp</a:t>
            </a:r>
            <a:r>
              <a:rPr lang="en-ID" sz="16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16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sudut</a:t>
            </a:r>
            <a:r>
              <a:rPr lang="en-ID" sz="16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60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diketahui</a:t>
            </a:r>
            <a:r>
              <a:rPr lang="en-ID" sz="16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en-ID" sz="16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57200" y="1428750"/>
            <a:ext cx="6267453" cy="1887308"/>
            <a:chOff x="419099" y="1370242"/>
            <a:chExt cx="6267453" cy="1887308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xmlns="" id="{70E86588-96E8-8DEF-7EE9-8CEA5BF9433A}"/>
                </a:ext>
              </a:extLst>
            </p:cNvPr>
            <p:cNvCxnSpPr>
              <a:cxnSpLocks/>
            </p:cNvCxnSpPr>
            <p:nvPr/>
          </p:nvCxnSpPr>
          <p:spPr>
            <a:xfrm>
              <a:off x="914400" y="2343150"/>
              <a:ext cx="28194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xmlns="" id="{C6D507BF-C04B-CA27-852E-3433C96B8EEC}"/>
                </a:ext>
              </a:extLst>
            </p:cNvPr>
            <p:cNvCxnSpPr/>
            <p:nvPr/>
          </p:nvCxnSpPr>
          <p:spPr>
            <a:xfrm>
              <a:off x="1447800" y="1581150"/>
              <a:ext cx="1070429" cy="167640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xmlns="" id="{0CB56F4C-AD7E-85F0-24D0-B670608AB027}"/>
                </a:ext>
              </a:extLst>
            </p:cNvPr>
            <p:cNvCxnSpPr>
              <a:cxnSpLocks/>
            </p:cNvCxnSpPr>
            <p:nvPr/>
          </p:nvCxnSpPr>
          <p:spPr>
            <a:xfrm>
              <a:off x="2388508" y="1380446"/>
              <a:ext cx="1040492" cy="164850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ACB299BF-3A0A-2997-ED8B-13583FCAC0CD}"/>
                </a:ext>
              </a:extLst>
            </p:cNvPr>
            <p:cNvSpPr txBox="1"/>
            <p:nvPr/>
          </p:nvSpPr>
          <p:spPr>
            <a:xfrm>
              <a:off x="1583259" y="2081539"/>
              <a:ext cx="3048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1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xmlns="" id="{94EC22A1-27B4-E9D1-95BB-776E0533D0C9}"/>
                    </a:ext>
                  </a:extLst>
                </p:cNvPr>
                <p:cNvSpPr txBox="1"/>
                <p:nvPr/>
              </p:nvSpPr>
              <p:spPr>
                <a:xfrm>
                  <a:off x="2581061" y="2127706"/>
                  <a:ext cx="395942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60</m:t>
                        </m:r>
                        <m:r>
                          <a:rPr lang="en-ID" sz="1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°</m:t>
                        </m:r>
                      </m:oMath>
                    </m:oMathPara>
                  </a14:m>
                  <a:endPara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94EC22A1-27B4-E9D1-95BB-776E0533D0C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81061" y="2127706"/>
                  <a:ext cx="395942" cy="215444"/>
                </a:xfrm>
                <a:prstGeom prst="rect">
                  <a:avLst/>
                </a:prstGeom>
                <a:blipFill>
                  <a:blip r:embed="rId2"/>
                  <a:stretch>
                    <a:fillRect b="-857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xmlns="" id="{F64BB41C-0980-2546-F05D-71EC74E10B21}"/>
                    </a:ext>
                  </a:extLst>
                </p:cNvPr>
                <p:cNvSpPr txBox="1"/>
                <p:nvPr/>
              </p:nvSpPr>
              <p:spPr>
                <a:xfrm>
                  <a:off x="2518229" y="2320472"/>
                  <a:ext cx="742472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120</m:t>
                        </m:r>
                        <m:r>
                          <a:rPr lang="en-ID" sz="1400" b="0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°</m:t>
                        </m:r>
                      </m:oMath>
                    </m:oMathPara>
                  </a14:m>
                  <a:endPara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F64BB41C-0980-2546-F05D-71EC74E10B2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18229" y="2320472"/>
                  <a:ext cx="742472" cy="307777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668D0C64-DB24-983E-22D9-D2B0D5B6AAC6}"/>
                </a:ext>
              </a:extLst>
            </p:cNvPr>
            <p:cNvSpPr txBox="1"/>
            <p:nvPr/>
          </p:nvSpPr>
          <p:spPr>
            <a:xfrm>
              <a:off x="419099" y="1370242"/>
              <a:ext cx="609600" cy="380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a.</a:t>
              </a: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xmlns="" id="{CF63DFB8-BFDC-B676-B792-A78D87CFDFA6}"/>
                </a:ext>
              </a:extLst>
            </p:cNvPr>
            <p:cNvCxnSpPr>
              <a:cxnSpLocks/>
            </p:cNvCxnSpPr>
            <p:nvPr/>
          </p:nvCxnSpPr>
          <p:spPr>
            <a:xfrm>
              <a:off x="4800600" y="1609046"/>
              <a:ext cx="0" cy="103890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xmlns="" id="{9AA2FF24-0358-7465-8425-73884845291A}"/>
                </a:ext>
              </a:extLst>
            </p:cNvPr>
            <p:cNvCxnSpPr/>
            <p:nvPr/>
          </p:nvCxnSpPr>
          <p:spPr>
            <a:xfrm>
              <a:off x="4800600" y="1598842"/>
              <a:ext cx="838200" cy="10204"/>
            </a:xfrm>
            <a:prstGeom prst="line">
              <a:avLst/>
            </a:prstGeom>
            <a:ln w="95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xmlns="" id="{28F723F7-C64B-9A2B-C442-1A9E9C016E56}"/>
                </a:ext>
              </a:extLst>
            </p:cNvPr>
            <p:cNvCxnSpPr>
              <a:cxnSpLocks/>
            </p:cNvCxnSpPr>
            <p:nvPr/>
          </p:nvCxnSpPr>
          <p:spPr>
            <a:xfrm>
              <a:off x="5562600" y="1609046"/>
              <a:ext cx="76563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xmlns="" id="{91E90950-66DA-714D-2B55-57FEDA0BDE21}"/>
                </a:ext>
              </a:extLst>
            </p:cNvPr>
            <p:cNvCxnSpPr/>
            <p:nvPr/>
          </p:nvCxnSpPr>
          <p:spPr>
            <a:xfrm>
              <a:off x="4781552" y="2641008"/>
              <a:ext cx="838200" cy="10204"/>
            </a:xfrm>
            <a:prstGeom prst="line">
              <a:avLst/>
            </a:prstGeom>
            <a:ln w="95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xmlns="" id="{1252A1FE-02EA-2C2F-A377-BA860FF3949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50809" y="2636388"/>
              <a:ext cx="777421" cy="1020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xmlns="" id="{6FBBFB38-EE11-5764-6A98-AA74A3E3FFE2}"/>
                </a:ext>
              </a:extLst>
            </p:cNvPr>
            <p:cNvCxnSpPr>
              <a:cxnSpLocks/>
            </p:cNvCxnSpPr>
            <p:nvPr/>
          </p:nvCxnSpPr>
          <p:spPr>
            <a:xfrm>
              <a:off x="4826909" y="1609046"/>
              <a:ext cx="1463221" cy="149610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xmlns="" id="{E80A021E-4FF9-AC67-B9D1-D3554A53D7BC}"/>
                </a:ext>
              </a:extLst>
            </p:cNvPr>
            <p:cNvSpPr txBox="1"/>
            <p:nvPr/>
          </p:nvSpPr>
          <p:spPr>
            <a:xfrm>
              <a:off x="4952999" y="1562188"/>
              <a:ext cx="4572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1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xmlns="" id="{E5201AC6-E1AB-F307-5774-292D36AC0E45}"/>
                    </a:ext>
                  </a:extLst>
                </p:cNvPr>
                <p:cNvSpPr txBox="1"/>
                <p:nvPr/>
              </p:nvSpPr>
              <p:spPr>
                <a:xfrm>
                  <a:off x="5619752" y="2618727"/>
                  <a:ext cx="1066800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45</m:t>
                        </m:r>
                        <m:r>
                          <a:rPr lang="en-ID" sz="1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°</m:t>
                        </m:r>
                      </m:oMath>
                    </m:oMathPara>
                  </a14:m>
                  <a:endParaRPr lang="en-ID" sz="12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E5201AC6-E1AB-F307-5774-292D36AC0E4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19752" y="2618727"/>
                  <a:ext cx="1066800" cy="276999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xmlns="" id="{2AD3D9C6-0711-4B25-17EB-561EC0B6D303}"/>
                    </a:ext>
                  </a:extLst>
                </p:cNvPr>
                <p:cNvSpPr txBox="1"/>
                <p:nvPr/>
              </p:nvSpPr>
              <p:spPr>
                <a:xfrm>
                  <a:off x="4840088" y="2340255"/>
                  <a:ext cx="310983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90</m:t>
                        </m:r>
                        <m:r>
                          <a:rPr lang="en-ID" sz="1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°</m:t>
                        </m:r>
                      </m:oMath>
                    </m:oMathPara>
                  </a14:m>
                  <a:endPara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2AD3D9C6-0711-4B25-17EB-561EC0B6D30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40088" y="2340255"/>
                  <a:ext cx="310983" cy="215444"/>
                </a:xfrm>
                <a:prstGeom prst="rect">
                  <a:avLst/>
                </a:prstGeom>
                <a:blipFill>
                  <a:blip r:embed="rId5"/>
                  <a:stretch>
                    <a:fillRect l="-11765" r="-11765" b="-857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xmlns="" id="{647291D7-A298-7A95-7A15-09FAB99DB2E4}"/>
                </a:ext>
              </a:extLst>
            </p:cNvPr>
            <p:cNvSpPr txBox="1"/>
            <p:nvPr/>
          </p:nvSpPr>
          <p:spPr>
            <a:xfrm>
              <a:off x="4179211" y="1396484"/>
              <a:ext cx="380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986294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80130">
            <a:off x="2771667" y="547539"/>
            <a:ext cx="3480651" cy="422637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1418292" y="575211"/>
            <a:ext cx="5439707" cy="954107"/>
            <a:chOff x="1259420" y="459845"/>
            <a:chExt cx="3611332" cy="754603"/>
          </a:xfrm>
        </p:grpSpPr>
        <p:grpSp>
          <p:nvGrpSpPr>
            <p:cNvPr id="16" name="Group 15"/>
            <p:cNvGrpSpPr/>
            <p:nvPr/>
          </p:nvGrpSpPr>
          <p:grpSpPr>
            <a:xfrm>
              <a:off x="1259420" y="459845"/>
              <a:ext cx="3592356" cy="754603"/>
              <a:chOff x="1259420" y="459845"/>
              <a:chExt cx="3592356" cy="75460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8" name="Rectangle 17"/>
              <p:cNvSpPr/>
              <p:nvPr/>
            </p:nvSpPr>
            <p:spPr>
              <a:xfrm>
                <a:off x="1388493" y="545950"/>
                <a:ext cx="3463283" cy="58895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1259420" y="459845"/>
                <a:ext cx="3551985" cy="7546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b="1" spc="50" dirty="0"/>
                  <a:t>SUDUT DAN GARIS-GARIS</a:t>
                </a:r>
              </a:p>
              <a:p>
                <a:pPr algn="ctr"/>
                <a:r>
                  <a:rPr lang="en-US" sz="2800" b="1" spc="50" dirty="0"/>
                  <a:t>SEJAJAR</a:t>
                </a:r>
                <a:endParaRPr lang="en-GB" sz="2800" b="1" spc="50" dirty="0"/>
              </a:p>
            </p:txBody>
          </p:sp>
        </p:grpSp>
        <p:sp>
          <p:nvSpPr>
            <p:cNvPr id="17" name="Rectangle 16"/>
            <p:cNvSpPr/>
            <p:nvPr/>
          </p:nvSpPr>
          <p:spPr>
            <a:xfrm>
              <a:off x="4832801" y="547432"/>
              <a:ext cx="37951" cy="579010"/>
            </a:xfrm>
            <a:prstGeom prst="rect">
              <a:avLst/>
            </a:prstGeom>
            <a:gradFill>
              <a:gsLst>
                <a:gs pos="100000">
                  <a:schemeClr val="accent5">
                    <a:lumMod val="50000"/>
                  </a:schemeClr>
                </a:gs>
                <a:gs pos="100000">
                  <a:schemeClr val="accent6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83492" y="266213"/>
            <a:ext cx="1798411" cy="817329"/>
            <a:chOff x="55507" y="128083"/>
            <a:chExt cx="1798411" cy="817329"/>
          </a:xfrm>
        </p:grpSpPr>
        <p:sp>
          <p:nvSpPr>
            <p:cNvPr id="21" name="Rectangle 20"/>
            <p:cNvSpPr/>
            <p:nvPr/>
          </p:nvSpPr>
          <p:spPr>
            <a:xfrm>
              <a:off x="487554" y="171648"/>
              <a:ext cx="1366364" cy="38688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92234" y="128083"/>
              <a:ext cx="10456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spc="50" dirty="0">
                  <a:solidFill>
                    <a:schemeClr val="bg1">
                      <a:lumMod val="95000"/>
                    </a:schemeClr>
                  </a:solidFill>
                </a:rPr>
                <a:t>BAB 7 </a:t>
              </a:r>
              <a:endParaRPr lang="id-ID" sz="2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487554" y="558531"/>
              <a:ext cx="432046" cy="38688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55507" y="171650"/>
              <a:ext cx="432046" cy="38688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616478" y="167758"/>
            <a:ext cx="505711" cy="1260992"/>
            <a:chOff x="1388493" y="29628"/>
            <a:chExt cx="505711" cy="1260992"/>
          </a:xfrm>
        </p:grpSpPr>
        <p:sp>
          <p:nvSpPr>
            <p:cNvPr id="27" name="Rectangle 26"/>
            <p:cNvSpPr/>
            <p:nvPr/>
          </p:nvSpPr>
          <p:spPr>
            <a:xfrm>
              <a:off x="1388493" y="537122"/>
              <a:ext cx="59922" cy="753498"/>
            </a:xfrm>
            <a:prstGeom prst="rect">
              <a:avLst/>
            </a:prstGeom>
            <a:gradFill>
              <a:gsLst>
                <a:gs pos="100000">
                  <a:schemeClr val="accent5">
                    <a:lumMod val="50000"/>
                  </a:schemeClr>
                </a:gs>
                <a:gs pos="100000">
                  <a:schemeClr val="accent6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784876" y="104439"/>
              <a:ext cx="69041" cy="440980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7" name="Oval 36"/>
            <p:cNvSpPr/>
            <p:nvPr/>
          </p:nvSpPr>
          <p:spPr>
            <a:xfrm>
              <a:off x="1744587" y="29628"/>
              <a:ext cx="149617" cy="149617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8" name="Rectangle 37"/>
            <p:cNvSpPr/>
            <p:nvPr/>
          </p:nvSpPr>
          <p:spPr>
            <a:xfrm rot="16200000">
              <a:off x="1587369" y="340315"/>
              <a:ext cx="69041" cy="46405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24" name="Rectangle 23"/>
          <p:cNvSpPr/>
          <p:nvPr/>
        </p:nvSpPr>
        <p:spPr>
          <a:xfrm>
            <a:off x="5595106" y="4556482"/>
            <a:ext cx="1701428" cy="22313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0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Sumber</a:t>
            </a:r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gambar</a:t>
            </a:r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Freepik.com</a:t>
            </a:r>
            <a:endParaRPr lang="id-ID" sz="1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98534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7B931D40-E996-2CBF-5A46-9C5C79582A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7197"/>
            <a:ext cx="1752600" cy="78864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8056FDC-DCB5-5972-69D8-DDE69EA22073}"/>
              </a:ext>
            </a:extLst>
          </p:cNvPr>
          <p:cNvSpPr txBox="1"/>
          <p:nvPr/>
        </p:nvSpPr>
        <p:spPr>
          <a:xfrm>
            <a:off x="301971" y="246073"/>
            <a:ext cx="152682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7.1 </a:t>
            </a:r>
            <a:r>
              <a:rPr lang="en-US" sz="22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Sudut</a:t>
            </a:r>
            <a:endParaRPr lang="en-US" sz="2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930674C-B3DA-E40C-270A-B0EF391AAEBE}"/>
              </a:ext>
            </a:extLst>
          </p:cNvPr>
          <p:cNvSpPr txBox="1"/>
          <p:nvPr/>
        </p:nvSpPr>
        <p:spPr>
          <a:xfrm>
            <a:off x="152400" y="1154410"/>
            <a:ext cx="718285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Sudut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berkaitan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besar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putaran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fi-FI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Contoh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alat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sederhana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mengukur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sudut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busur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derajat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Dengan menggunakan busur derajat, gambarlah besar ...">
            <a:extLst>
              <a:ext uri="{FF2B5EF4-FFF2-40B4-BE49-F238E27FC236}">
                <a16:creationId xmlns:a16="http://schemas.microsoft.com/office/drawing/2014/main" xmlns="" id="{1418EBB6-519D-6DD8-4C9B-258C41A2EB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476029"/>
            <a:ext cx="3989691" cy="1997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6ACE738-0009-C4D9-3303-A5FA34F7E44B}"/>
              </a:ext>
            </a:extLst>
          </p:cNvPr>
          <p:cNvSpPr txBox="1"/>
          <p:nvPr/>
        </p:nvSpPr>
        <p:spPr>
          <a:xfrm>
            <a:off x="293733" y="3422555"/>
            <a:ext cx="773630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Sudut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juga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dilihat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pada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perpotongan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antara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garis. </a:t>
            </a:r>
            <a:r>
              <a:rPr lang="sv-SE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Besar sudut yang terbentuk dapat diukur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sebagai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besar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perputaran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salah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satu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garis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hingga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berimpit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garis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lainnya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040005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75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7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AF2C0B89-02B1-53F7-3519-841E88985B67}"/>
              </a:ext>
            </a:extLst>
          </p:cNvPr>
          <p:cNvSpPr txBox="1"/>
          <p:nvPr/>
        </p:nvSpPr>
        <p:spPr>
          <a:xfrm>
            <a:off x="359695" y="-36467"/>
            <a:ext cx="3352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Perhatikan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gambar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bawah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ini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xmlns="" id="{8C365A16-0CED-0B5B-814C-ABBF71EAC37F}"/>
              </a:ext>
            </a:extLst>
          </p:cNvPr>
          <p:cNvSpPr/>
          <p:nvPr/>
        </p:nvSpPr>
        <p:spPr>
          <a:xfrm>
            <a:off x="3395876" y="971550"/>
            <a:ext cx="914400" cy="45719"/>
          </a:xfrm>
          <a:prstGeom prst="rightArrow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4" name="Content Placeholder 6">
            <a:extLst>
              <a:ext uri="{FF2B5EF4-FFF2-40B4-BE49-F238E27FC236}">
                <a16:creationId xmlns:a16="http://schemas.microsoft.com/office/drawing/2014/main" xmlns="" id="{BC7CEB92-D4B4-F484-AAE1-4A1522332B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992" y="368708"/>
            <a:ext cx="3057952" cy="131874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xmlns="" id="{12AEA48F-5310-3F8B-1875-E88837E4B539}"/>
                  </a:ext>
                </a:extLst>
              </p:cNvPr>
              <p:cNvSpPr txBox="1"/>
              <p:nvPr/>
            </p:nvSpPr>
            <p:spPr>
              <a:xfrm>
                <a:off x="4572000" y="679162"/>
                <a:ext cx="3733800" cy="584775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12700">
                <a:solidFill>
                  <a:schemeClr val="accent6">
                    <a:lumMod val="60000"/>
                    <a:lumOff val="40000"/>
                  </a:schemeClr>
                </a:solidFill>
              </a:ln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p:spPr>
            <p:txBody>
              <a:bodyPr wrap="square">
                <a:spAutoFit/>
              </a:bodyPr>
              <a:lstStyle/>
              <a:p>
                <a:r>
                  <a:rPr lang="sv-SE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 yang terbentuk dapat dilihat sebagai perputaran 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garis </a:t>
                </a:r>
                <a14:m>
                  <m:oMath xmlns:m="http://schemas.openxmlformats.org/officeDocument/2006/math"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𝑙</m:t>
                    </m:r>
                  </m:oMath>
                </a14:m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menjadi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𝑚</m:t>
                    </m:r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12AEA48F-5310-3F8B-1875-E88837E4B5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679162"/>
                <a:ext cx="3733800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12700">
                <a:solidFill>
                  <a:schemeClr val="accent6">
                    <a:lumMod val="60000"/>
                    <a:lumOff val="40000"/>
                  </a:schemeClr>
                </a:solidFill>
              </a:ln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4" name="Content Placeholder 17">
            <a:extLst>
              <a:ext uri="{FF2B5EF4-FFF2-40B4-BE49-F238E27FC236}">
                <a16:creationId xmlns:a16="http://schemas.microsoft.com/office/drawing/2014/main" xmlns="" id="{1E982B32-FE8A-B259-262B-D03402B3E7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1676275"/>
            <a:ext cx="2810267" cy="1790950"/>
          </a:xfrm>
          <a:prstGeom prst="rect">
            <a:avLst/>
          </a:prstGeom>
        </p:spPr>
      </p:pic>
      <p:sp>
        <p:nvSpPr>
          <p:cNvPr id="75" name="TextBox 74">
            <a:extLst>
              <a:ext uri="{FF2B5EF4-FFF2-40B4-BE49-F238E27FC236}">
                <a16:creationId xmlns:a16="http://schemas.microsoft.com/office/drawing/2014/main" xmlns="" id="{F9998BCF-7E30-85B9-26CA-415F4C8340E6}"/>
              </a:ext>
            </a:extLst>
          </p:cNvPr>
          <p:cNvSpPr txBox="1"/>
          <p:nvPr/>
        </p:nvSpPr>
        <p:spPr>
          <a:xfrm>
            <a:off x="6324600" y="3328725"/>
            <a:ext cx="2133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Titik</a:t>
            </a:r>
            <a:r>
              <a:rPr lang="en-ID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potong</a:t>
            </a:r>
            <a:r>
              <a:rPr lang="en-ID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antara</a:t>
            </a:r>
            <a:r>
              <a:rPr lang="en-ID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dua</a:t>
            </a:r>
            <a:r>
              <a:rPr lang="en-ID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garis</a:t>
            </a:r>
            <a:r>
              <a:rPr lang="en-ID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xmlns="" id="{E4699584-7F6C-A298-28AC-F8B7788C9647}"/>
                  </a:ext>
                </a:extLst>
              </p:cNvPr>
              <p:cNvSpPr txBox="1"/>
              <p:nvPr/>
            </p:nvSpPr>
            <p:spPr>
              <a:xfrm>
                <a:off x="179887" y="1925840"/>
                <a:ext cx="4696912" cy="58477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9050">
                <a:solidFill>
                  <a:schemeClr val="accent2">
                    <a:lumMod val="75000"/>
                  </a:schemeClr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sv-SE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Titik potong antara dua garis disebut titik sudut. Gambar </a:t>
                </a:r>
                <a14:m>
                  <m:oMath xmlns:m="http://schemas.openxmlformats.org/officeDocument/2006/math">
                    <m:r>
                      <a:rPr lang="sv-SE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𝑂</m:t>
                    </m:r>
                  </m:oMath>
                </a14:m>
                <a:r>
                  <a:rPr lang="sv-SE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disebut titik </a:t>
                </a:r>
                <a:r>
                  <a:rPr lang="sv-SE" sz="160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sudut.</a:t>
                </a:r>
                <a:endParaRPr lang="sv-SE" sz="1600" dirty="0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E4699584-7F6C-A298-28AC-F8B7788C96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887" y="1925840"/>
                <a:ext cx="4696912" cy="584775"/>
              </a:xfrm>
              <a:prstGeom prst="rect">
                <a:avLst/>
              </a:prstGeom>
              <a:blipFill>
                <a:blip r:embed="rId5"/>
                <a:stretch>
                  <a:fillRect l="-647" t="-2020" b="-10101"/>
                </a:stretch>
              </a:blipFill>
              <a:ln w="19050">
                <a:solidFill>
                  <a:schemeClr val="accent2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xmlns="" id="{2ADCFD3E-CD83-66C3-3777-19A881E30003}"/>
                  </a:ext>
                </a:extLst>
              </p:cNvPr>
              <p:cNvSpPr txBox="1"/>
              <p:nvPr/>
            </p:nvSpPr>
            <p:spPr>
              <a:xfrm>
                <a:off x="180974" y="2577236"/>
                <a:ext cx="4695825" cy="58477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9050">
                <a:solidFill>
                  <a:schemeClr val="accent2">
                    <a:lumMod val="75000"/>
                  </a:schemeClr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en-US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Garis-garis yang </a:t>
                </a:r>
                <a:r>
                  <a:rPr lang="en-US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membentuk</a:t>
                </a:r>
                <a:r>
                  <a:rPr lang="en-US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</a:t>
                </a:r>
                <a:r>
                  <a:rPr lang="en-US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disebut</a:t>
                </a:r>
                <a:r>
                  <a:rPr lang="en-US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kaki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Garis </a:t>
                </a:r>
                <a14:m>
                  <m:oMath xmlns:m="http://schemas.openxmlformats.org/officeDocument/2006/math"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𝐴𝑂</m:t>
                    </m:r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ID" sz="1600" i="0" dirty="0">
                    <a:solidFill>
                      <a:srgbClr val="231F20"/>
                    </a:solidFill>
                    <a:latin typeface="+mj-lt"/>
                    <a:cs typeface="Times New Roman" panose="02020603050405020304" pitchFamily="18" charset="0"/>
                  </a:rPr>
                  <a:t>dan </a:t>
                </a:r>
                <a14:m>
                  <m:oMath xmlns:m="http://schemas.openxmlformats.org/officeDocument/2006/math"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𝑂𝐵</m:t>
                    </m:r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merupakan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kaki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1.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2ADCFD3E-CD83-66C3-3777-19A881E300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974" y="2577236"/>
                <a:ext cx="4695825" cy="584775"/>
              </a:xfrm>
              <a:prstGeom prst="rect">
                <a:avLst/>
              </a:prstGeom>
              <a:blipFill>
                <a:blip r:embed="rId6"/>
                <a:stretch>
                  <a:fillRect l="-647" t="-2020" b="-10101"/>
                </a:stretch>
              </a:blipFill>
              <a:ln w="19050">
                <a:solidFill>
                  <a:schemeClr val="accent2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xmlns="" id="{331CFD63-31C7-A5AC-3C1D-9A4B9A8460B2}"/>
                  </a:ext>
                </a:extLst>
              </p:cNvPr>
              <p:cNvSpPr txBox="1"/>
              <p:nvPr/>
            </p:nvSpPr>
            <p:spPr>
              <a:xfrm>
                <a:off x="179887" y="3228632"/>
                <a:ext cx="4696912" cy="1077218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9050">
                <a:solidFill>
                  <a:schemeClr val="accent2">
                    <a:lumMod val="75000"/>
                  </a:schemeClr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pt-BR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 pada Gambar adalah </a:t>
                </a:r>
                <a:r>
                  <a:rPr lang="pt-BR" sz="1600" i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 ditulis ∠O </a:t>
                </a:r>
                <a:r>
                  <a:rPr lang="pt-BR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atau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kita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juga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dapat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memberi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nama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𝐵𝑂𝐴</m:t>
                    </m:r>
                  </m:oMath>
                </a14:m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i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ditulis 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∠</a:t>
                </a:r>
                <a:r>
                  <a:rPr lang="en-ID" sz="1600" i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BOA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atau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i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∠AOB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titik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i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 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dan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titik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i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 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pada kaki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titik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i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 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pada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titik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</a:t>
                </a:r>
                <a:r>
                  <a:rPr lang="en-ID" sz="1600" i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331CFD63-31C7-A5AC-3C1D-9A4B9A8460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887" y="3228632"/>
                <a:ext cx="4696912" cy="1077218"/>
              </a:xfrm>
              <a:prstGeom prst="rect">
                <a:avLst/>
              </a:prstGeom>
              <a:blipFill>
                <a:blip r:embed="rId7"/>
                <a:stretch>
                  <a:fillRect l="-647" t="-1676" b="-5587"/>
                </a:stretch>
              </a:blipFill>
              <a:ln w="19050">
                <a:solidFill>
                  <a:schemeClr val="accent2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6605949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5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7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7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41" grpId="0" animBg="1"/>
      <p:bldP spid="75" grpId="0"/>
      <p:bldP spid="79" grpId="0" animBg="1"/>
      <p:bldP spid="81" grpId="0" animBg="1"/>
      <p:bldP spid="8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915C4DC-DC89-1930-B0FC-15481229AC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82" y="54504"/>
            <a:ext cx="2057400" cy="53604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0C4BD8B-B58F-451B-4969-DE7AB25D8D38}"/>
              </a:ext>
            </a:extLst>
          </p:cNvPr>
          <p:cNvSpPr txBox="1"/>
          <p:nvPr/>
        </p:nvSpPr>
        <p:spPr>
          <a:xfrm>
            <a:off x="450155" y="104685"/>
            <a:ext cx="14590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Jenis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Sudut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xmlns="" id="{5F9B5700-13AD-03EE-A8D2-2A385E641DBD}"/>
              </a:ext>
            </a:extLst>
          </p:cNvPr>
          <p:cNvSpPr/>
          <p:nvPr/>
        </p:nvSpPr>
        <p:spPr>
          <a:xfrm>
            <a:off x="381000" y="819150"/>
            <a:ext cx="1636882" cy="5334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D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Sudut</a:t>
            </a:r>
            <a:r>
              <a:rPr lang="en-ID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Lurus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xmlns="" id="{16531241-277A-4466-318C-3CF23EDC66C2}"/>
              </a:ext>
            </a:extLst>
          </p:cNvPr>
          <p:cNvCxnSpPr/>
          <p:nvPr/>
        </p:nvCxnSpPr>
        <p:spPr>
          <a:xfrm>
            <a:off x="2208382" y="1038225"/>
            <a:ext cx="762000" cy="0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xmlns="" id="{1C0DE691-F09D-922F-4658-830DA0C64F00}"/>
                  </a:ext>
                </a:extLst>
              </p:cNvPr>
              <p:cNvSpPr txBox="1"/>
              <p:nvPr/>
            </p:nvSpPr>
            <p:spPr>
              <a:xfrm>
                <a:off x="3260814" y="745837"/>
                <a:ext cx="49530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suatu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garis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dapat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dibentuk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suatu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disebut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sebagi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lurus.Besar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lurus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b="0" i="1" smtClean="0">
                        <a:latin typeface="Cambria Math" panose="02040503050406030204" pitchFamily="18" charset="0"/>
                      </a:rPr>
                      <m:t>180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1C0DE691-F09D-922F-4658-830DA0C64F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0814" y="745837"/>
                <a:ext cx="4953000" cy="584775"/>
              </a:xfrm>
              <a:prstGeom prst="rect">
                <a:avLst/>
              </a:prstGeom>
              <a:blipFill>
                <a:blip r:embed="rId3"/>
                <a:stretch>
                  <a:fillRect l="-739" t="-3125" b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8" name="Content Placeholder 33">
            <a:extLst>
              <a:ext uri="{FF2B5EF4-FFF2-40B4-BE49-F238E27FC236}">
                <a16:creationId xmlns:a16="http://schemas.microsoft.com/office/drawing/2014/main" xmlns="" id="{3E52BD09-9408-7974-CBE2-AE06C8F034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372" y="1453838"/>
            <a:ext cx="2562583" cy="495369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F5DDCE8B-1657-002E-1DCE-2E9892828ADE}"/>
              </a:ext>
            </a:extLst>
          </p:cNvPr>
          <p:cNvSpPr/>
          <p:nvPr/>
        </p:nvSpPr>
        <p:spPr>
          <a:xfrm>
            <a:off x="381000" y="2404919"/>
            <a:ext cx="1866900" cy="6096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D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Sudut</a:t>
            </a:r>
            <a:r>
              <a:rPr lang="en-ID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Siku-siku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xmlns="" id="{EA3A4E26-C4DB-A4DB-DFF9-C9920D827602}"/>
              </a:ext>
            </a:extLst>
          </p:cNvPr>
          <p:cNvCxnSpPr/>
          <p:nvPr/>
        </p:nvCxnSpPr>
        <p:spPr>
          <a:xfrm>
            <a:off x="2359364" y="2709719"/>
            <a:ext cx="762000" cy="0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xmlns="" id="{61ED28B9-833B-1C6B-9C40-B902395D895F}"/>
                  </a:ext>
                </a:extLst>
              </p:cNvPr>
              <p:cNvSpPr txBox="1"/>
              <p:nvPr/>
            </p:nvSpPr>
            <p:spPr>
              <a:xfrm>
                <a:off x="3312160" y="2567803"/>
                <a:ext cx="4572000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Besar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siku-siku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</a:rPr>
                      <m:t>90</m:t>
                    </m:r>
                    <m:r>
                      <a:rPr lang="en-ID" sz="16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61ED28B9-833B-1C6B-9C40-B902395D89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2160" y="2567803"/>
                <a:ext cx="4572000" cy="338554"/>
              </a:xfrm>
              <a:prstGeom prst="rect">
                <a:avLst/>
              </a:prstGeom>
              <a:blipFill>
                <a:blip r:embed="rId5"/>
                <a:stretch>
                  <a:fillRect l="-667" t="-5357" b="-21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6F8A5675-1C93-33E6-38FF-3939F756C2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1263" y="2999587"/>
            <a:ext cx="3241673" cy="143831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xmlns="" id="{4590C24A-9431-AF6B-08F0-1D6C356A2461}"/>
                  </a:ext>
                </a:extLst>
              </p:cNvPr>
              <p:cNvSpPr txBox="1"/>
              <p:nvPr/>
            </p:nvSpPr>
            <p:spPr>
              <a:xfrm>
                <a:off x="3341263" y="4298940"/>
                <a:ext cx="29718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∠</m:t>
                      </m:r>
                      <m:r>
                        <a:rPr lang="en-ID" sz="1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𝐴𝐵𝐷</m:t>
                      </m:r>
                      <m:r>
                        <a:rPr lang="en-ID" sz="1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∠</m:t>
                      </m:r>
                      <m:r>
                        <a:rPr lang="en-ID" sz="1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𝐶𝐵𝐷</m:t>
                      </m:r>
                    </m:oMath>
                  </m:oMathPara>
                </a14:m>
                <a:endParaRPr lang="en-ID" sz="1400" dirty="0"/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4590C24A-9431-AF6B-08F0-1D6C356A24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1263" y="4298940"/>
                <a:ext cx="2971800" cy="30777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8750139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25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25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25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3250"/>
                            </p:stCondLst>
                            <p:childTnLst>
                              <p:par>
                                <p:cTn id="40" presetID="16" presetClass="entr" presetSubtype="2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25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  <p:bldP spid="12" grpId="0"/>
      <p:bldP spid="8" grpId="0" animBg="1"/>
      <p:bldP spid="13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xmlns="" id="{A324842E-F8CF-49D1-43BF-158EAC066852}"/>
              </a:ext>
            </a:extLst>
          </p:cNvPr>
          <p:cNvSpPr/>
          <p:nvPr/>
        </p:nvSpPr>
        <p:spPr>
          <a:xfrm>
            <a:off x="304800" y="514350"/>
            <a:ext cx="1676400" cy="6096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D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Sudut</a:t>
            </a:r>
            <a:r>
              <a:rPr lang="en-ID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Lancip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xmlns="" id="{D7599881-8519-B1EC-A004-FC6BA01563F4}"/>
              </a:ext>
            </a:extLst>
          </p:cNvPr>
          <p:cNvCxnSpPr/>
          <p:nvPr/>
        </p:nvCxnSpPr>
        <p:spPr>
          <a:xfrm>
            <a:off x="2133600" y="819150"/>
            <a:ext cx="762000" cy="0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3565655-E290-A584-0F68-BED5B791EAE5}"/>
              </a:ext>
            </a:extLst>
          </p:cNvPr>
          <p:cNvSpPr txBox="1"/>
          <p:nvPr/>
        </p:nvSpPr>
        <p:spPr>
          <a:xfrm>
            <a:off x="3200400" y="611913"/>
            <a:ext cx="48768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Suatu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sudut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besar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sudut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kurang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90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°. 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12FB832D-1EAD-7F7F-45C6-6EBE9CE4F9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1035200"/>
            <a:ext cx="2105160" cy="1615345"/>
          </a:xfrm>
          <a:prstGeom prst="rect">
            <a:avLst/>
          </a:prstGeom>
        </p:spPr>
      </p:pic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xmlns="" id="{D2BAB74C-5461-1283-F407-9B8560CED76A}"/>
              </a:ext>
            </a:extLst>
          </p:cNvPr>
          <p:cNvSpPr/>
          <p:nvPr/>
        </p:nvSpPr>
        <p:spPr>
          <a:xfrm>
            <a:off x="304800" y="2679264"/>
            <a:ext cx="1676400" cy="6096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D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Sudut</a:t>
            </a:r>
            <a:r>
              <a:rPr lang="en-ID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Tumpul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xmlns="" id="{440ECAC4-2484-87FA-F893-82708BB61505}"/>
              </a:ext>
            </a:extLst>
          </p:cNvPr>
          <p:cNvCxnSpPr/>
          <p:nvPr/>
        </p:nvCxnSpPr>
        <p:spPr>
          <a:xfrm>
            <a:off x="2133600" y="2984064"/>
            <a:ext cx="762000" cy="0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4DD0DD3F-F3F8-2494-032A-F5800D91F4F5}"/>
                  </a:ext>
                </a:extLst>
              </p:cNvPr>
              <p:cNvSpPr txBox="1"/>
              <p:nvPr/>
            </p:nvSpPr>
            <p:spPr>
              <a:xfrm>
                <a:off x="3200400" y="2809683"/>
                <a:ext cx="4572000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sv-SE" sz="160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Suatu sudut dengan besar antara </a:t>
                </a:r>
                <a14:m>
                  <m:oMath xmlns:m="http://schemas.openxmlformats.org/officeDocument/2006/math">
                    <m:r>
                      <a:rPr lang="sv-SE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90° </m:t>
                    </m:r>
                  </m:oMath>
                </a14:m>
                <a:r>
                  <a:rPr lang="sv-SE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dan </a:t>
                </a:r>
                <a14:m>
                  <m:oMath xmlns:m="http://schemas.openxmlformats.org/officeDocument/2006/math">
                    <m:r>
                      <a:rPr lang="sv-SE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180°</m:t>
                    </m:r>
                    <m:r>
                      <a:rPr lang="en-US" sz="1600" b="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4DD0DD3F-F3F8-2494-032A-F5800D91F4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0400" y="2809683"/>
                <a:ext cx="4572000" cy="338554"/>
              </a:xfrm>
              <a:prstGeom prst="rect">
                <a:avLst/>
              </a:prstGeom>
              <a:blipFill>
                <a:blip r:embed="rId3"/>
                <a:stretch>
                  <a:fillRect l="-667" t="-5455" b="-2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8" name="Picture 4" descr="IMATH: Menghitung Sudut Terkecil Yang Dibentuk Kedua Jarum Jam">
            <a:extLst>
              <a:ext uri="{FF2B5EF4-FFF2-40B4-BE49-F238E27FC236}">
                <a16:creationId xmlns:a16="http://schemas.microsoft.com/office/drawing/2014/main" xmlns="" id="{76B3CA02-B856-A56B-EF51-0EFE31C8F6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7949" l="0" r="8880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117908"/>
            <a:ext cx="1861583" cy="1401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Perhatikan gambar berikut! Jam yang sesuai d...">
            <a:extLst>
              <a:ext uri="{FF2B5EF4-FFF2-40B4-BE49-F238E27FC236}">
                <a16:creationId xmlns:a16="http://schemas.microsoft.com/office/drawing/2014/main" xmlns="" id="{BC719115-6AE7-69DD-963B-14FAE74A29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32440" y1="6434" x2="32440" y2="6434"/>
                        <a14:foregroundMark x1="31903" y1="5898" x2="2413" y2="34048"/>
                        <a14:foregroundMark x1="19035" y1="6434" x2="51475" y2="0"/>
                        <a14:foregroundMark x1="51475" y1="3753" x2="93029" y2="26005"/>
                        <a14:foregroundMark x1="5630" y1="34048" x2="4021" y2="57909"/>
                        <a14:foregroundMark x1="2949" y1="34584" x2="0" y2="55496"/>
                        <a14:foregroundMark x1="1340" y1="55496" x2="15013" y2="85523"/>
                        <a14:foregroundMark x1="13941" y1="84718" x2="45040" y2="99464"/>
                        <a14:foregroundMark x1="45308" y1="98660" x2="73995" y2="92761"/>
                        <a14:foregroundMark x1="73995" y1="92761" x2="92761" y2="76139"/>
                        <a14:foregroundMark x1="92493" y1="75871" x2="98928" y2="46917"/>
                        <a14:foregroundMark x1="98391" y1="45040" x2="89812" y2="25737"/>
                        <a14:foregroundMark x1="89008" y1="21716" x2="68901" y2="5630"/>
                        <a14:backgroundMark x1="40751" y1="49062" x2="42359" y2="53083"/>
                        <a14:backgroundMark x1="60054" y1="47453" x2="58981" y2="5013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4583" y="3129349"/>
            <a:ext cx="14478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0565C4FC-6438-CB9C-5D7E-8A4B5ED4BCC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094" y="3143053"/>
            <a:ext cx="2753109" cy="1409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23007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75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25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250"/>
                            </p:stCondLst>
                            <p:childTnLst>
                              <p:par>
                                <p:cTn id="37" presetID="16" presetClass="entr" presetSubtype="21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24" grpId="0" animBg="1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xmlns="" id="{3EF3E8D3-6EC0-7626-51B3-9482A9829157}"/>
              </a:ext>
            </a:extLst>
          </p:cNvPr>
          <p:cNvSpPr/>
          <p:nvPr/>
        </p:nvSpPr>
        <p:spPr>
          <a:xfrm>
            <a:off x="230971" y="590550"/>
            <a:ext cx="1676400" cy="6096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D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Sudut</a:t>
            </a:r>
            <a:r>
              <a:rPr lang="en-ID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Refleks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xmlns="" id="{66F07A39-2A4E-3393-339C-61F1404B0638}"/>
              </a:ext>
            </a:extLst>
          </p:cNvPr>
          <p:cNvCxnSpPr/>
          <p:nvPr/>
        </p:nvCxnSpPr>
        <p:spPr>
          <a:xfrm>
            <a:off x="2288371" y="895350"/>
            <a:ext cx="762000" cy="0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0C0858AC-6AD9-0B1C-4F82-7DB616A2CE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371" y="1200150"/>
            <a:ext cx="1409897" cy="178142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10E1EE96-950A-73C9-BCFC-83BEDD5FDF5D}"/>
              </a:ext>
            </a:extLst>
          </p:cNvPr>
          <p:cNvSpPr txBox="1"/>
          <p:nvPr/>
        </p:nvSpPr>
        <p:spPr>
          <a:xfrm>
            <a:off x="3200400" y="726073"/>
            <a:ext cx="38862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Suatu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sudut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besar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lebih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180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°.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Jam Alarm, Jam Digital, Jam gambar png">
            <a:extLst>
              <a:ext uri="{FF2B5EF4-FFF2-40B4-BE49-F238E27FC236}">
                <a16:creationId xmlns:a16="http://schemas.microsoft.com/office/drawing/2014/main" xmlns="" id="{C451E17A-42A9-CCA8-2C20-A7AAEB6444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352550"/>
            <a:ext cx="2672136" cy="1781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76361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25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2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2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04EF0EAF-6546-0A72-CCC4-E62D526C99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82" y="121870"/>
            <a:ext cx="5792620" cy="59382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6A23DFA-7D73-3929-D858-DF39EB02AFB2}"/>
              </a:ext>
            </a:extLst>
          </p:cNvPr>
          <p:cNvSpPr txBox="1"/>
          <p:nvPr/>
        </p:nvSpPr>
        <p:spPr>
          <a:xfrm>
            <a:off x="417868" y="173030"/>
            <a:ext cx="552470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Mengukur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Besar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Sudut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dengan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Busur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Derajat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643963" y="822114"/>
            <a:ext cx="4061637" cy="2357513"/>
            <a:chOff x="2643963" y="828192"/>
            <a:chExt cx="4061637" cy="2357513"/>
          </a:xfrm>
        </p:grpSpPr>
        <p:pic>
          <p:nvPicPr>
            <p:cNvPr id="3078" name="Picture 6" descr="Busur Derajat">
              <a:extLst>
                <a:ext uri="{FF2B5EF4-FFF2-40B4-BE49-F238E27FC236}">
                  <a16:creationId xmlns:a16="http://schemas.microsoft.com/office/drawing/2014/main" xmlns="" id="{C2940092-4EF0-A57F-1296-03BE68EF94C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3963" y="1234523"/>
              <a:ext cx="3505200" cy="1752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xmlns="" id="{A24E1906-8E10-FD27-D5EA-0D4737679D75}"/>
                </a:ext>
              </a:extLst>
            </p:cNvPr>
            <p:cNvCxnSpPr>
              <a:cxnSpLocks/>
            </p:cNvCxnSpPr>
            <p:nvPr/>
          </p:nvCxnSpPr>
          <p:spPr>
            <a:xfrm>
              <a:off x="4476668" y="3069708"/>
              <a:ext cx="1672495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xmlns="" id="{290CBB07-9E5E-F4BA-D420-4A5E910D6A1E}"/>
                </a:ext>
              </a:extLst>
            </p:cNvPr>
            <p:cNvCxnSpPr>
              <a:cxnSpLocks/>
            </p:cNvCxnSpPr>
            <p:nvPr/>
          </p:nvCxnSpPr>
          <p:spPr>
            <a:xfrm>
              <a:off x="2643963" y="3069708"/>
              <a:ext cx="1672495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xmlns="" id="{E4E3A73D-8145-4CD2-BAC6-5797C2BB5431}"/>
                    </a:ext>
                  </a:extLst>
                </p:cNvPr>
                <p:cNvSpPr txBox="1"/>
                <p:nvPr/>
              </p:nvSpPr>
              <p:spPr>
                <a:xfrm>
                  <a:off x="4322135" y="3001039"/>
                  <a:ext cx="744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E4E3A73D-8145-4CD2-BAC6-5797C2BB543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22135" y="3001039"/>
                  <a:ext cx="74428" cy="184666"/>
                </a:xfrm>
                <a:prstGeom prst="rect">
                  <a:avLst/>
                </a:prstGeom>
                <a:blipFill>
                  <a:blip r:embed="rId4"/>
                  <a:stretch>
                    <a:fillRect l="-75000" r="-108333" b="-322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xmlns="" id="{76BEF529-CE62-81E9-1BE5-475B58B1247A}"/>
                </a:ext>
              </a:extLst>
            </p:cNvPr>
            <p:cNvCxnSpPr>
              <a:cxnSpLocks/>
              <a:stCxn id="3078" idx="2"/>
            </p:cNvCxnSpPr>
            <p:nvPr/>
          </p:nvCxnSpPr>
          <p:spPr>
            <a:xfrm flipV="1">
              <a:off x="4396563" y="2979592"/>
              <a:ext cx="2057400" cy="7531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xmlns="" id="{B6DE841E-C387-4550-BB0B-DB1AAA5E21AE}"/>
                </a:ext>
              </a:extLst>
            </p:cNvPr>
            <p:cNvCxnSpPr>
              <a:cxnSpLocks/>
              <a:stCxn id="3078" idx="2"/>
            </p:cNvCxnSpPr>
            <p:nvPr/>
          </p:nvCxnSpPr>
          <p:spPr>
            <a:xfrm flipV="1">
              <a:off x="4396563" y="1234523"/>
              <a:ext cx="1028700" cy="17526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xmlns="" id="{5992052D-2110-45FB-C865-F7838DA75FBC}"/>
                    </a:ext>
                  </a:extLst>
                </p:cNvPr>
                <p:cNvSpPr txBox="1"/>
                <p:nvPr/>
              </p:nvSpPr>
              <p:spPr>
                <a:xfrm>
                  <a:off x="5433006" y="1087437"/>
                  <a:ext cx="133370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5992052D-2110-45FB-C865-F7838DA75FB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33006" y="1087437"/>
                  <a:ext cx="133370" cy="184666"/>
                </a:xfrm>
                <a:prstGeom prst="rect">
                  <a:avLst/>
                </a:prstGeom>
                <a:blipFill>
                  <a:blip r:embed="rId5"/>
                  <a:stretch>
                    <a:fillRect l="-27273" r="-22727" b="-322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xmlns="" id="{92591F85-BD9E-EE42-C83A-5F65B237F97F}"/>
                    </a:ext>
                  </a:extLst>
                </p:cNvPr>
                <p:cNvSpPr txBox="1"/>
                <p:nvPr/>
              </p:nvSpPr>
              <p:spPr>
                <a:xfrm>
                  <a:off x="6572230" y="2885042"/>
                  <a:ext cx="133370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92591F85-BD9E-EE42-C83A-5F65B237F97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72230" y="2885042"/>
                  <a:ext cx="133370" cy="184666"/>
                </a:xfrm>
                <a:prstGeom prst="rect">
                  <a:avLst/>
                </a:prstGeom>
                <a:blipFill>
                  <a:blip r:embed="rId6"/>
                  <a:stretch>
                    <a:fillRect l="-27273" r="-27273" b="-322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xmlns="" id="{26104866-2AC2-9E7F-461A-006E0F446B19}"/>
                    </a:ext>
                  </a:extLst>
                </p:cNvPr>
                <p:cNvSpPr txBox="1"/>
                <p:nvPr/>
              </p:nvSpPr>
              <p:spPr>
                <a:xfrm>
                  <a:off x="5312915" y="828192"/>
                  <a:ext cx="1259315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n-ID" sz="1400" i="1" dirty="0" smtClean="0">
                            <a:solidFill>
                              <a:srgbClr val="231F2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∠</m:t>
                        </m:r>
                        <m:r>
                          <m:rPr>
                            <m:nor/>
                          </m:rPr>
                          <a:rPr lang="en-ID" sz="1400" i="1" dirty="0" smtClean="0">
                            <a:solidFill>
                              <a:srgbClr val="231F2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ABC</m:t>
                        </m:r>
                        <m:r>
                          <a:rPr lang="en-ID" sz="1400" b="0" i="1" dirty="0" smtClean="0">
                            <a:solidFill>
                              <a:srgbClr val="231F2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60</m:t>
                        </m:r>
                        <m:r>
                          <a:rPr lang="en-ID" sz="1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°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26104866-2AC2-9E7F-461A-006E0F446B1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12915" y="828192"/>
                  <a:ext cx="1259315" cy="307777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8" name="Rectangle: Rounded Corners 8">
            <a:extLst>
              <a:ext uri="{FF2B5EF4-FFF2-40B4-BE49-F238E27FC236}">
                <a16:creationId xmlns:a16="http://schemas.microsoft.com/office/drawing/2014/main" xmlns="" id="{A4AC9B98-1355-498C-A082-04391403BD33}"/>
              </a:ext>
            </a:extLst>
          </p:cNvPr>
          <p:cNvSpPr/>
          <p:nvPr/>
        </p:nvSpPr>
        <p:spPr>
          <a:xfrm>
            <a:off x="5403515" y="3290680"/>
            <a:ext cx="2514600" cy="81015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Kemudian, kaki sudut </a:t>
            </a:r>
            <a:r>
              <a:rPr lang="fi-FI" sz="1600" i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 </a:t>
            </a:r>
            <a:r>
              <a:rPr lang="fi-FI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akan menunjukkan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besar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sudut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: Rounded Corners 8">
            <a:extLst>
              <a:ext uri="{FF2B5EF4-FFF2-40B4-BE49-F238E27FC236}">
                <a16:creationId xmlns:a16="http://schemas.microsoft.com/office/drawing/2014/main" xmlns="" id="{A4AC9B98-1355-498C-A082-04391403BD33}"/>
              </a:ext>
            </a:extLst>
          </p:cNvPr>
          <p:cNvSpPr/>
          <p:nvPr/>
        </p:nvSpPr>
        <p:spPr>
          <a:xfrm>
            <a:off x="1504797" y="3258647"/>
            <a:ext cx="2927086" cy="1149727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Garis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lurus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busur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derajat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diletakkan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berimpit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i-FI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 salah satu kaki sudut tersebut, yaitu kaki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sudut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i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ID" i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: Rounded Corners 8">
            <a:extLst>
              <a:ext uri="{FF2B5EF4-FFF2-40B4-BE49-F238E27FC236}">
                <a16:creationId xmlns:a16="http://schemas.microsoft.com/office/drawing/2014/main" xmlns="" id="{A4AC9B98-1355-498C-A082-04391403BD33}"/>
              </a:ext>
            </a:extLst>
          </p:cNvPr>
          <p:cNvSpPr/>
          <p:nvPr/>
        </p:nvSpPr>
        <p:spPr>
          <a:xfrm>
            <a:off x="6449844" y="1129891"/>
            <a:ext cx="2519057" cy="1620781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Perhatikan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adanya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skala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jumlah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keduanya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selalu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180°.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hal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kita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perhatikan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skala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bagian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busur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600" dirty="0"/>
          </a:p>
        </p:txBody>
      </p:sp>
      <p:sp>
        <p:nvSpPr>
          <p:cNvPr id="22" name="Rectangle: Rounded Corners 8">
            <a:extLst>
              <a:ext uri="{FF2B5EF4-FFF2-40B4-BE49-F238E27FC236}">
                <a16:creationId xmlns:a16="http://schemas.microsoft.com/office/drawing/2014/main" xmlns="" id="{A4AC9B98-1355-498C-A082-04391403BD33}"/>
              </a:ext>
            </a:extLst>
          </p:cNvPr>
          <p:cNvSpPr/>
          <p:nvPr/>
        </p:nvSpPr>
        <p:spPr>
          <a:xfrm>
            <a:off x="228600" y="1228445"/>
            <a:ext cx="2240928" cy="163821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Diketahui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sudut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i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atau</a:t>
            </a:r>
            <a:r>
              <a:rPr lang="en-ID" sz="1600" i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∠ABC,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ID" sz="1600" i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mengukur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besar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sudut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letakkan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pusat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busur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derajat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titik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sudut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atau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titik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i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Arrow: Curved Left 12">
            <a:extLst>
              <a:ext uri="{FF2B5EF4-FFF2-40B4-BE49-F238E27FC236}">
                <a16:creationId xmlns:a16="http://schemas.microsoft.com/office/drawing/2014/main" xmlns="" id="{D869C304-E93A-8522-3264-9A2CCCE72F9A}"/>
              </a:ext>
            </a:extLst>
          </p:cNvPr>
          <p:cNvSpPr/>
          <p:nvPr/>
        </p:nvSpPr>
        <p:spPr>
          <a:xfrm rot="20124013" flipH="1">
            <a:off x="411883" y="3164730"/>
            <a:ext cx="592187" cy="1009695"/>
          </a:xfrm>
          <a:prstGeom prst="curvedLeftArrow">
            <a:avLst>
              <a:gd name="adj1" fmla="val 11080"/>
              <a:gd name="adj2" fmla="val 37840"/>
              <a:gd name="adj3" fmla="val 40130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D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6" name="Arrow: Curved Left 12">
            <a:extLst>
              <a:ext uri="{FF2B5EF4-FFF2-40B4-BE49-F238E27FC236}">
                <a16:creationId xmlns:a16="http://schemas.microsoft.com/office/drawing/2014/main" xmlns="" id="{D869C304-E93A-8522-3264-9A2CCCE72F9A}"/>
              </a:ext>
            </a:extLst>
          </p:cNvPr>
          <p:cNvSpPr/>
          <p:nvPr/>
        </p:nvSpPr>
        <p:spPr>
          <a:xfrm rot="15981717" flipH="1">
            <a:off x="4981789" y="3931802"/>
            <a:ext cx="439081" cy="1055052"/>
          </a:xfrm>
          <a:prstGeom prst="curvedLeftArrow">
            <a:avLst>
              <a:gd name="adj1" fmla="val 11080"/>
              <a:gd name="adj2" fmla="val 37840"/>
              <a:gd name="adj3" fmla="val 40130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D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1" name="Arrow: Curved Left 12">
            <a:extLst>
              <a:ext uri="{FF2B5EF4-FFF2-40B4-BE49-F238E27FC236}">
                <a16:creationId xmlns:a16="http://schemas.microsoft.com/office/drawing/2014/main" xmlns="" id="{D869C304-E93A-8522-3264-9A2CCCE72F9A}"/>
              </a:ext>
            </a:extLst>
          </p:cNvPr>
          <p:cNvSpPr/>
          <p:nvPr/>
        </p:nvSpPr>
        <p:spPr>
          <a:xfrm rot="13138596" flipH="1">
            <a:off x="8495431" y="2912833"/>
            <a:ext cx="516323" cy="1044093"/>
          </a:xfrm>
          <a:prstGeom prst="curvedLeftArrow">
            <a:avLst>
              <a:gd name="adj1" fmla="val 11080"/>
              <a:gd name="adj2" fmla="val 37840"/>
              <a:gd name="adj3" fmla="val 40130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D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96118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" grpId="0" animBg="1"/>
      <p:bldP spid="19" grpId="0" animBg="1"/>
      <p:bldP spid="20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DD5FE0FA-4EC5-6E96-D5F2-7601044487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59" y="59041"/>
            <a:ext cx="4147173" cy="91250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49EDABD-F336-F868-D43D-108E1A73F9D7}"/>
              </a:ext>
            </a:extLst>
          </p:cNvPr>
          <p:cNvSpPr txBox="1"/>
          <p:nvPr/>
        </p:nvSpPr>
        <p:spPr>
          <a:xfrm>
            <a:off x="457200" y="285750"/>
            <a:ext cx="3657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7.2 </a:t>
            </a:r>
            <a:r>
              <a:rPr lang="en-US" sz="22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Hubungan</a:t>
            </a:r>
            <a:r>
              <a:rPr lang="en-US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Antarsudut</a:t>
            </a:r>
            <a:endParaRPr lang="en-US" sz="2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69EA862E-9DD0-81F6-394A-E2BB24B0E9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21" y="1035620"/>
            <a:ext cx="1752601" cy="61149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AB3F388-6FC0-1555-C562-C423A703EE07}"/>
              </a:ext>
            </a:extLst>
          </p:cNvPr>
          <p:cNvSpPr txBox="1"/>
          <p:nvPr/>
        </p:nvSpPr>
        <p:spPr>
          <a:xfrm>
            <a:off x="247719" y="1105222"/>
            <a:ext cx="17247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solidFill>
                  <a:srgbClr val="254061"/>
                </a:solidFill>
                <a:latin typeface="Times New Roman" pitchFamily="18" charset="0"/>
                <a:cs typeface="Times New Roman" pitchFamily="18" charset="0"/>
              </a:rPr>
              <a:t>Sifat</a:t>
            </a:r>
            <a:r>
              <a:rPr lang="en-US" sz="2000" b="1" dirty="0">
                <a:solidFill>
                  <a:srgbClr val="25406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25406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000" b="1" dirty="0" err="1" smtClean="0">
                <a:solidFill>
                  <a:srgbClr val="254061"/>
                </a:solidFill>
                <a:latin typeface="Times New Roman" pitchFamily="18" charset="0"/>
                <a:cs typeface="Times New Roman" pitchFamily="18" charset="0"/>
              </a:rPr>
              <a:t>udut</a:t>
            </a:r>
            <a:endParaRPr lang="en-US" sz="2000" b="1" dirty="0">
              <a:solidFill>
                <a:srgbClr val="254061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xmlns="" id="{9290CB43-E646-0BB1-394B-245655F4A7BF}"/>
                  </a:ext>
                </a:extLst>
              </p:cNvPr>
              <p:cNvSpPr txBox="1"/>
              <p:nvPr/>
            </p:nvSpPr>
            <p:spPr>
              <a:xfrm>
                <a:off x="5207015" y="645285"/>
                <a:ext cx="441960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diketahui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</a:p>
              <a:p>
                <a14:m>
                  <m:oMath xmlns:m="http://schemas.openxmlformats.org/officeDocument/2006/math">
                    <m:r>
                      <a:rPr lang="en-ID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𝐴𝑂𝐵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𝐵𝑂𝐶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ID" sz="1600" b="0" dirty="0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en-ID" sz="1600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600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endParaRPr lang="en-US" sz="1600" i="1" dirty="0" smtClean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ID" sz="1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∠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𝐴𝑂</m:t>
                      </m:r>
                      <m:r>
                        <m:rPr>
                          <m:sty m:val="p"/>
                        </m:rPr>
                        <a:rPr lang="en-ID" sz="16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C</m:t>
                      </m:r>
                      <m:r>
                        <a:rPr lang="en-ID" sz="16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ID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ID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°+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  <m:r>
                        <a:rPr lang="en-ID" sz="1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=(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)°</m:t>
                      </m:r>
                    </m:oMath>
                  </m:oMathPara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9290CB43-E646-0BB1-394B-245655F4A7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7015" y="645285"/>
                <a:ext cx="4419600" cy="830997"/>
              </a:xfrm>
              <a:prstGeom prst="rect">
                <a:avLst/>
              </a:prstGeom>
              <a:blipFill>
                <a:blip r:embed="rId4"/>
                <a:stretch>
                  <a:fillRect l="-690" t="-2206" b="-44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xmlns="" id="{006E04BF-341E-1A35-075A-E5821FD68282}"/>
                  </a:ext>
                </a:extLst>
              </p:cNvPr>
              <p:cNvSpPr txBox="1"/>
              <p:nvPr/>
            </p:nvSpPr>
            <p:spPr>
              <a:xfrm>
                <a:off x="5212702" y="1520720"/>
                <a:ext cx="3824103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diketahui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ID" sz="1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∠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𝐴𝑂𝐵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ID" sz="1600" b="0" i="1" smtClean="0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</m:e>
                      </m:d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°=</m:t>
                      </m:r>
                      <m:r>
                        <a:rPr lang="en-ID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∠</m:t>
                      </m:r>
                      <m:r>
                        <a:rPr lang="en-ID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𝐴𝑂𝐵</m:t>
                      </m:r>
                      <m:r>
                        <a:rPr lang="en-ID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𝑐</m:t>
                      </m:r>
                      <m:r>
                        <a:rPr lang="en-ID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</m:oMath>
                  </m:oMathPara>
                </a14:m>
                <a:endParaRPr lang="en-ID" sz="160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ID" sz="16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r>
                      <a:rPr lang="en-ID" sz="16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𝐵𝑂𝐶</m:t>
                    </m:r>
                    <m:r>
                      <a:rPr lang="en-ID" sz="16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ID" sz="16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</m:t>
                    </m:r>
                    <m:r>
                      <a:rPr lang="en-ID" sz="16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  <m:r>
                      <a:rPr lang="en-US" sz="16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m:rPr>
                        <m:sty m:val="p"/>
                      </m:rPr>
                      <a:rPr lang="en-US" sz="16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m</m:t>
                    </m:r>
                  </m:oMath>
                </a14:m>
                <a:r>
                  <a:rPr lang="en-ID" sz="1600" dirty="0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aka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ID" sz="1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∠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𝐴𝑂𝐵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ID" sz="1600" b="0" i="1" smtClean="0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𝑐</m:t>
                          </m:r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</m:e>
                      </m:d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</m:oMath>
                  </m:oMathPara>
                </a14:m>
                <a:endParaRPr lang="en-ID" sz="16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006E04BF-341E-1A35-075A-E5821FD682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2702" y="1520720"/>
                <a:ext cx="3824103" cy="1077218"/>
              </a:xfrm>
              <a:prstGeom prst="rect">
                <a:avLst/>
              </a:prstGeom>
              <a:blipFill>
                <a:blip r:embed="rId5"/>
                <a:stretch>
                  <a:fillRect l="-797" t="-16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xmlns="" id="{4E949A3C-B340-FC1F-11AB-889C8FDE8F64}"/>
                  </a:ext>
                </a:extLst>
              </p:cNvPr>
              <p:cNvSpPr txBox="1"/>
              <p:nvPr/>
            </p:nvSpPr>
            <p:spPr>
              <a:xfrm>
                <a:off x="5171757" y="2659302"/>
                <a:ext cx="4118375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dua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buah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garis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saling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berpotongan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endParaRPr lang="en-ID" sz="1600" dirty="0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∠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𝐴𝑂𝐵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=∠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𝐶𝑂𝐷</m:t>
                      </m:r>
                    </m:oMath>
                  </m:oMathPara>
                </a14:m>
                <a:endParaRPr lang="en-ID" sz="1600" b="0" dirty="0">
                  <a:latin typeface="Times New Roman" panose="02020603050405020304" pitchFamily="18" charset="0"/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∠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𝐵𝑂𝐶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=∠</m:t>
                      </m:r>
                      <m:r>
                        <a:rPr lang="en-ID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𝐴𝑂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𝐷</m:t>
                      </m:r>
                    </m:oMath>
                  </m:oMathPara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4E949A3C-B340-FC1F-11AB-889C8FDE8F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1757" y="2659302"/>
                <a:ext cx="4118375" cy="1077218"/>
              </a:xfrm>
              <a:prstGeom prst="rect">
                <a:avLst/>
              </a:prstGeom>
              <a:blipFill>
                <a:blip r:embed="rId12"/>
                <a:stretch>
                  <a:fillRect l="-740" t="-1695"/>
                </a:stretch>
              </a:blipFill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Group 7"/>
          <p:cNvGrpSpPr/>
          <p:nvPr/>
        </p:nvGrpSpPr>
        <p:grpSpPr>
          <a:xfrm>
            <a:off x="1996561" y="1173112"/>
            <a:ext cx="2575439" cy="1564195"/>
            <a:chOff x="1996561" y="1173112"/>
            <a:chExt cx="2575439" cy="1564195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xmlns="" id="{A5138B18-F816-E280-88D5-305DCF15991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96549" y="1252678"/>
              <a:ext cx="1447800" cy="136151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xmlns="" id="{A590E469-7D57-687E-59C2-38B027923393}"/>
                </a:ext>
              </a:extLst>
            </p:cNvPr>
            <p:cNvCxnSpPr/>
            <p:nvPr/>
          </p:nvCxnSpPr>
          <p:spPr>
            <a:xfrm>
              <a:off x="2303133" y="2616997"/>
              <a:ext cx="1981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xmlns="" id="{F560441D-661B-B709-C553-D3C4B8DC5D8D}"/>
                </a:ext>
              </a:extLst>
            </p:cNvPr>
            <p:cNvCxnSpPr/>
            <p:nvPr/>
          </p:nvCxnSpPr>
          <p:spPr>
            <a:xfrm flipV="1">
              <a:off x="2296549" y="1775996"/>
              <a:ext cx="1828800" cy="838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xmlns="" id="{C4C6440C-5C3F-BC18-3739-48A286C630BF}"/>
                    </a:ext>
                  </a:extLst>
                </p:cNvPr>
                <p:cNvSpPr txBox="1"/>
                <p:nvPr/>
              </p:nvSpPr>
              <p:spPr>
                <a:xfrm>
                  <a:off x="2410849" y="2214038"/>
                  <a:ext cx="609600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ID" sz="1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°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C4C6440C-5C3F-BC18-3739-48A286C630B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10849" y="2214038"/>
                  <a:ext cx="609600" cy="276999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xmlns="" id="{7795BA62-1F03-5FE3-2746-1529041D2780}"/>
                    </a:ext>
                  </a:extLst>
                </p:cNvPr>
                <p:cNvSpPr txBox="1"/>
                <p:nvPr/>
              </p:nvSpPr>
              <p:spPr>
                <a:xfrm>
                  <a:off x="2743200" y="2429530"/>
                  <a:ext cx="177933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ID" sz="1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°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7795BA62-1F03-5FE3-2746-1529041D278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43200" y="2429530"/>
                  <a:ext cx="177933" cy="184666"/>
                </a:xfrm>
                <a:prstGeom prst="rect">
                  <a:avLst/>
                </a:prstGeom>
                <a:blipFill>
                  <a:blip r:embed="rId14"/>
                  <a:stretch>
                    <a:fillRect l="-10345" r="-20690" b="-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xmlns="" id="{CF56168F-8BB6-5FA7-E059-EF85A9687D0B}"/>
                    </a:ext>
                  </a:extLst>
                </p:cNvPr>
                <p:cNvSpPr txBox="1"/>
                <p:nvPr/>
              </p:nvSpPr>
              <p:spPr>
                <a:xfrm>
                  <a:off x="4297071" y="2538234"/>
                  <a:ext cx="274929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CF56168F-8BB6-5FA7-E059-EF85A9687D0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97071" y="2538234"/>
                  <a:ext cx="274929" cy="184666"/>
                </a:xfrm>
                <a:prstGeom prst="rect">
                  <a:avLst/>
                </a:prstGeom>
                <a:blipFill>
                  <a:blip r:embed="rId15"/>
                  <a:stretch>
                    <a:fillRect b="-322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xmlns="" id="{25E6969E-FAC9-0965-3441-B0E0FA5818B2}"/>
                    </a:ext>
                  </a:extLst>
                </p:cNvPr>
                <p:cNvSpPr txBox="1"/>
                <p:nvPr/>
              </p:nvSpPr>
              <p:spPr>
                <a:xfrm flipH="1">
                  <a:off x="4068471" y="1653473"/>
                  <a:ext cx="457200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25E6969E-FAC9-0965-3441-B0E0FA5818B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4068471" y="1653473"/>
                  <a:ext cx="457200" cy="184666"/>
                </a:xfrm>
                <a:prstGeom prst="rect">
                  <a:avLst/>
                </a:prstGeom>
                <a:blipFill>
                  <a:blip r:embed="rId16"/>
                  <a:stretch>
                    <a:fillRect b="-322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xmlns="" id="{7B0C4DA0-9B7B-6068-1163-50AE47884916}"/>
                    </a:ext>
                  </a:extLst>
                </p:cNvPr>
                <p:cNvSpPr txBox="1"/>
                <p:nvPr/>
              </p:nvSpPr>
              <p:spPr>
                <a:xfrm>
                  <a:off x="3493230" y="1173112"/>
                  <a:ext cx="685800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7B0C4DA0-9B7B-6068-1163-50AE4788491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93230" y="1173112"/>
                  <a:ext cx="685800" cy="184666"/>
                </a:xfrm>
                <a:prstGeom prst="rect">
                  <a:avLst/>
                </a:prstGeom>
                <a:blipFill>
                  <a:blip r:embed="rId17"/>
                  <a:stretch>
                    <a:fillRect b="-322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xmlns="" id="{2C2B0F7C-3055-5FB7-A030-DD3EBD87B57F}"/>
                    </a:ext>
                  </a:extLst>
                </p:cNvPr>
                <p:cNvSpPr txBox="1"/>
                <p:nvPr/>
              </p:nvSpPr>
              <p:spPr>
                <a:xfrm>
                  <a:off x="1996561" y="2429530"/>
                  <a:ext cx="405926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i="1" dirty="0" smtClean="0">
                            <a:latin typeface="Cambria Math" panose="02040503050406030204" pitchFamily="18" charset="0"/>
                          </a:rPr>
                          <m:t>𝑂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2C2B0F7C-3055-5FB7-A030-DD3EBD87B57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96561" y="2429530"/>
                  <a:ext cx="405926" cy="307777"/>
                </a:xfrm>
                <a:prstGeom prst="rect">
                  <a:avLst/>
                </a:prstGeom>
                <a:blipFill>
                  <a:blip r:embed="rId1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0" name="Group 9"/>
          <p:cNvGrpSpPr/>
          <p:nvPr/>
        </p:nvGrpSpPr>
        <p:grpSpPr>
          <a:xfrm>
            <a:off x="1632268" y="2957878"/>
            <a:ext cx="2802267" cy="1519919"/>
            <a:chOff x="1617333" y="2956988"/>
            <a:chExt cx="2802267" cy="1519919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xmlns="" id="{8AE5F7A8-78F7-B1E9-C229-2AF9CBD9D13B}"/>
                    </a:ext>
                  </a:extLst>
                </p:cNvPr>
                <p:cNvSpPr txBox="1"/>
                <p:nvPr/>
              </p:nvSpPr>
              <p:spPr>
                <a:xfrm>
                  <a:off x="1617333" y="2956988"/>
                  <a:ext cx="685800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8AE5F7A8-78F7-B1E9-C229-2AF9CBD9D13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17333" y="2956988"/>
                  <a:ext cx="685800" cy="184666"/>
                </a:xfrm>
                <a:prstGeom prst="rect">
                  <a:avLst/>
                </a:prstGeom>
                <a:blipFill>
                  <a:blip r:embed="rId17"/>
                  <a:stretch>
                    <a:fillRect b="-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xmlns="" id="{F3E4F6C1-B4DA-608B-54DB-6AEFB6BDAAA7}"/>
                </a:ext>
              </a:extLst>
            </p:cNvPr>
            <p:cNvCxnSpPr>
              <a:cxnSpLocks/>
            </p:cNvCxnSpPr>
            <p:nvPr/>
          </p:nvCxnSpPr>
          <p:spPr>
            <a:xfrm>
              <a:off x="2070319" y="3081478"/>
              <a:ext cx="1997912" cy="122558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xmlns="" id="{C412E1AF-9EC7-FB45-CDC9-2CB71F9826F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70319" y="3081479"/>
              <a:ext cx="1997912" cy="122558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Block Arc 30">
              <a:extLst>
                <a:ext uri="{FF2B5EF4-FFF2-40B4-BE49-F238E27FC236}">
                  <a16:creationId xmlns:a16="http://schemas.microsoft.com/office/drawing/2014/main" xmlns="" id="{5A56AE79-2B29-1D33-32A0-C909D83DF756}"/>
                </a:ext>
              </a:extLst>
            </p:cNvPr>
            <p:cNvSpPr/>
            <p:nvPr/>
          </p:nvSpPr>
          <p:spPr>
            <a:xfrm>
              <a:off x="2897063" y="3439189"/>
              <a:ext cx="349976" cy="294720"/>
            </a:xfrm>
            <a:prstGeom prst="blockArc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32" name="Block Arc 31">
              <a:extLst>
                <a:ext uri="{FF2B5EF4-FFF2-40B4-BE49-F238E27FC236}">
                  <a16:creationId xmlns:a16="http://schemas.microsoft.com/office/drawing/2014/main" xmlns="" id="{8E979EEC-3214-6F26-D20D-5122B6DD3667}"/>
                </a:ext>
              </a:extLst>
            </p:cNvPr>
            <p:cNvSpPr/>
            <p:nvPr/>
          </p:nvSpPr>
          <p:spPr>
            <a:xfrm rot="10800000">
              <a:off x="2897953" y="3655143"/>
              <a:ext cx="349976" cy="280291"/>
            </a:xfrm>
            <a:prstGeom prst="blockArc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33" name="Block Arc 32">
              <a:extLst>
                <a:ext uri="{FF2B5EF4-FFF2-40B4-BE49-F238E27FC236}">
                  <a16:creationId xmlns:a16="http://schemas.microsoft.com/office/drawing/2014/main" xmlns="" id="{C39EF3CB-FBAA-AFF6-76B3-9E811E4AA556}"/>
                </a:ext>
              </a:extLst>
            </p:cNvPr>
            <p:cNvSpPr/>
            <p:nvPr/>
          </p:nvSpPr>
          <p:spPr>
            <a:xfrm>
              <a:off x="2729728" y="3524139"/>
              <a:ext cx="334669" cy="319141"/>
            </a:xfrm>
            <a:prstGeom prst="blockArc">
              <a:avLst>
                <a:gd name="adj1" fmla="val 6815275"/>
                <a:gd name="adj2" fmla="val 14493854"/>
                <a:gd name="adj3" fmla="val 0"/>
              </a:avLst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34" name="Block Arc 33">
              <a:extLst>
                <a:ext uri="{FF2B5EF4-FFF2-40B4-BE49-F238E27FC236}">
                  <a16:creationId xmlns:a16="http://schemas.microsoft.com/office/drawing/2014/main" xmlns="" id="{127675A1-E2E4-B714-4204-41F416AB50A2}"/>
                </a:ext>
              </a:extLst>
            </p:cNvPr>
            <p:cNvSpPr/>
            <p:nvPr/>
          </p:nvSpPr>
          <p:spPr>
            <a:xfrm rot="10800000">
              <a:off x="3051747" y="3531457"/>
              <a:ext cx="334669" cy="319141"/>
            </a:xfrm>
            <a:prstGeom prst="blockArc">
              <a:avLst>
                <a:gd name="adj1" fmla="val 7412318"/>
                <a:gd name="adj2" fmla="val 14559225"/>
                <a:gd name="adj3" fmla="val 0"/>
              </a:avLst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xmlns="" id="{9F5E7A90-2A3B-D863-3DC9-FE2F29A1BAD7}"/>
                    </a:ext>
                  </a:extLst>
                </p:cNvPr>
                <p:cNvSpPr txBox="1"/>
                <p:nvPr/>
              </p:nvSpPr>
              <p:spPr>
                <a:xfrm>
                  <a:off x="4053776" y="4292241"/>
                  <a:ext cx="274929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9F5E7A90-2A3B-D863-3DC9-FE2F29A1BAD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53776" y="4292241"/>
                  <a:ext cx="274929" cy="184666"/>
                </a:xfrm>
                <a:prstGeom prst="rect">
                  <a:avLst/>
                </a:prstGeom>
                <a:blipFill>
                  <a:blip r:embed="rId15"/>
                  <a:stretch>
                    <a:fillRect b="-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xmlns="" id="{D52496E3-7028-94FB-976B-B0EF534F1F40}"/>
                    </a:ext>
                  </a:extLst>
                </p:cNvPr>
                <p:cNvSpPr txBox="1"/>
                <p:nvPr/>
              </p:nvSpPr>
              <p:spPr>
                <a:xfrm flipH="1">
                  <a:off x="3962400" y="2989144"/>
                  <a:ext cx="457200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D52496E3-7028-94FB-976B-B0EF534F1F4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3962400" y="2989144"/>
                  <a:ext cx="457200" cy="184666"/>
                </a:xfrm>
                <a:prstGeom prst="rect">
                  <a:avLst/>
                </a:prstGeom>
                <a:blipFill>
                  <a:blip r:embed="rId16"/>
                  <a:stretch>
                    <a:fillRect b="-322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xmlns="" id="{CF7B8DB7-47E5-7CFA-21EC-F24DE29720B3}"/>
                    </a:ext>
                  </a:extLst>
                </p:cNvPr>
                <p:cNvSpPr txBox="1"/>
                <p:nvPr/>
              </p:nvSpPr>
              <p:spPr>
                <a:xfrm>
                  <a:off x="1617573" y="4214732"/>
                  <a:ext cx="685800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CF7B8DB7-47E5-7CFA-21EC-F24DE29720B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17573" y="4214732"/>
                  <a:ext cx="685800" cy="184666"/>
                </a:xfrm>
                <a:prstGeom prst="rect">
                  <a:avLst/>
                </a:prstGeom>
                <a:blipFill>
                  <a:blip r:embed="rId19"/>
                  <a:stretch>
                    <a:fillRect b="-322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xmlns="" id="{B2AF0EED-8658-AAB5-3AEA-51FF58F95812}"/>
                    </a:ext>
                  </a:extLst>
                </p:cNvPr>
                <p:cNvSpPr txBox="1"/>
                <p:nvPr/>
              </p:nvSpPr>
              <p:spPr>
                <a:xfrm>
                  <a:off x="2869021" y="3646435"/>
                  <a:ext cx="409777" cy="27699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i="1" dirty="0" smtClean="0">
                            <a:latin typeface="Cambria Math" panose="02040503050406030204" pitchFamily="18" charset="0"/>
                          </a:rPr>
                          <m:t>𝑂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B2AF0EED-8658-AAB5-3AEA-51FF58F9581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69021" y="3646435"/>
                  <a:ext cx="409777" cy="276999"/>
                </a:xfrm>
                <a:prstGeom prst="rect">
                  <a:avLst/>
                </a:prstGeom>
                <a:blipFill>
                  <a:blip r:embed="rId2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42" name="Rectangle: Rounded Corners 8">
            <a:extLst>
              <a:ext uri="{FF2B5EF4-FFF2-40B4-BE49-F238E27FC236}">
                <a16:creationId xmlns:a16="http://schemas.microsoft.com/office/drawing/2014/main" xmlns="" id="{A4AC9B98-1355-498C-A082-04391403BD33}"/>
              </a:ext>
            </a:extLst>
          </p:cNvPr>
          <p:cNvSpPr/>
          <p:nvPr/>
        </p:nvSpPr>
        <p:spPr>
          <a:xfrm>
            <a:off x="5973710" y="4251508"/>
            <a:ext cx="2302085" cy="41887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Sudut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bertolak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belakang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Arrow: Left 76">
            <a:extLst>
              <a:ext uri="{FF2B5EF4-FFF2-40B4-BE49-F238E27FC236}">
                <a16:creationId xmlns:a16="http://schemas.microsoft.com/office/drawing/2014/main" xmlns="" id="{408FE787-F870-5AEF-27CF-9339ACC6FCA7}"/>
              </a:ext>
            </a:extLst>
          </p:cNvPr>
          <p:cNvSpPr/>
          <p:nvPr/>
        </p:nvSpPr>
        <p:spPr>
          <a:xfrm rot="16200000">
            <a:off x="6995357" y="3794540"/>
            <a:ext cx="509511" cy="304267"/>
          </a:xfrm>
          <a:prstGeom prst="leftArrow">
            <a:avLst>
              <a:gd name="adj1" fmla="val 50000"/>
              <a:gd name="adj2" fmla="val 110952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154633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75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10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8" grpId="0"/>
      <p:bldP spid="19" grpId="0"/>
      <p:bldP spid="39" grpId="0"/>
      <p:bldP spid="42" grpId="0" animBg="1"/>
      <p:bldP spid="4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3927</TotalTime>
  <Words>1078</Words>
  <Application>Microsoft Office PowerPoint</Application>
  <PresentationFormat>On-screen Show (16:9)</PresentationFormat>
  <Paragraphs>200</Paragraphs>
  <Slides>18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0" baseType="lpstr"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Taryo</cp:lastModifiedBy>
  <cp:revision>131</cp:revision>
  <dcterms:created xsi:type="dcterms:W3CDTF">2022-01-17T01:37:52Z</dcterms:created>
  <dcterms:modified xsi:type="dcterms:W3CDTF">2022-07-15T10:17:56Z</dcterms:modified>
</cp:coreProperties>
</file>